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58783-077C-4AD4-8190-C92236F65DD6}" v="35" dt="2018-12-17T14:52:29.313"/>
  </p1510:revLst>
</p1510:revInfo>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16"/>
    <p:restoredTop sz="94717"/>
  </p:normalViewPr>
  <p:slideViewPr>
    <p:cSldViewPr snapToGrid="0" snapToObjects="1">
      <p:cViewPr varScale="1">
        <p:scale>
          <a:sx n="68" d="100"/>
          <a:sy n="68" d="100"/>
        </p:scale>
        <p:origin x="73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in Cederlund" userId="abcc1496-39ac-4aba-b151-668517109d8d" providerId="ADAL" clId="{32C58783-077C-4AD4-8190-C92236F65DD6}"/>
    <pc:docChg chg="custSel addSld modSld">
      <pc:chgData name="Robin Cederlund" userId="abcc1496-39ac-4aba-b151-668517109d8d" providerId="ADAL" clId="{32C58783-077C-4AD4-8190-C92236F65DD6}" dt="2018-12-17T14:53:39.899" v="72" actId="1076"/>
      <pc:docMkLst>
        <pc:docMk/>
      </pc:docMkLst>
      <pc:sldChg chg="addSp delSp modSp add">
        <pc:chgData name="Robin Cederlund" userId="abcc1496-39ac-4aba-b151-668517109d8d" providerId="ADAL" clId="{32C58783-077C-4AD4-8190-C92236F65DD6}" dt="2018-12-17T14:53:39.899" v="72" actId="1076"/>
        <pc:sldMkLst>
          <pc:docMk/>
          <pc:sldMk cId="2940223931" sldId="271"/>
        </pc:sldMkLst>
        <pc:spChg chg="mod">
          <ac:chgData name="Robin Cederlund" userId="abcc1496-39ac-4aba-b151-668517109d8d" providerId="ADAL" clId="{32C58783-077C-4AD4-8190-C92236F65DD6}" dt="2018-12-17T14:48:42.640" v="50" actId="27636"/>
          <ac:spMkLst>
            <pc:docMk/>
            <pc:sldMk cId="2940223931" sldId="271"/>
            <ac:spMk id="2" creationId="{111966E1-EAF2-4440-A727-8C223EB14F71}"/>
          </ac:spMkLst>
        </pc:spChg>
        <pc:spChg chg="del">
          <ac:chgData name="Robin Cederlund" userId="abcc1496-39ac-4aba-b151-668517109d8d" providerId="ADAL" clId="{32C58783-077C-4AD4-8190-C92236F65DD6}" dt="2018-12-17T14:48:46.256" v="51" actId="478"/>
          <ac:spMkLst>
            <pc:docMk/>
            <pc:sldMk cId="2940223931" sldId="271"/>
            <ac:spMk id="3" creationId="{65C0E383-E323-4D9A-9C62-C742D21BFF61}"/>
          </ac:spMkLst>
        </pc:spChg>
        <pc:graphicFrameChg chg="add mod modGraphic">
          <ac:chgData name="Robin Cederlund" userId="abcc1496-39ac-4aba-b151-668517109d8d" providerId="ADAL" clId="{32C58783-077C-4AD4-8190-C92236F65DD6}" dt="2018-12-17T14:53:39.899" v="72" actId="1076"/>
          <ac:graphicFrameMkLst>
            <pc:docMk/>
            <pc:sldMk cId="2940223931" sldId="271"/>
            <ac:graphicFrameMk id="4" creationId="{F6D3DEAC-EC4D-4BA4-AAEC-E99C476C0AB0}"/>
          </ac:graphicFrameMkLst>
        </pc:graphicFrameChg>
      </pc:sldChg>
    </pc:docChg>
  </pc:docChgLst>
  <pc:docChgLst>
    <pc:chgData name="Cederlund Robin" userId="abcc1496-39ac-4aba-b151-668517109d8d" providerId="ADAL" clId="{52A86CBB-E09E-4DFA-9640-359697F316FD}"/>
    <pc:docChg chg="custSel addSld delSld modSld">
      <pc:chgData name="Cederlund Robin" userId="abcc1496-39ac-4aba-b151-668517109d8d" providerId="ADAL" clId="{52A86CBB-E09E-4DFA-9640-359697F316FD}" dt="2018-12-10T14:37:41.820" v="253"/>
      <pc:docMkLst>
        <pc:docMk/>
      </pc:docMkLst>
      <pc:sldChg chg="modSp">
        <pc:chgData name="Cederlund Robin" userId="abcc1496-39ac-4aba-b151-668517109d8d" providerId="ADAL" clId="{52A86CBB-E09E-4DFA-9640-359697F316FD}" dt="2018-12-10T14:21:22.402" v="23" actId="20577"/>
        <pc:sldMkLst>
          <pc:docMk/>
          <pc:sldMk cId="1226012849" sldId="259"/>
        </pc:sldMkLst>
        <pc:spChg chg="mod">
          <ac:chgData name="Cederlund Robin" userId="abcc1496-39ac-4aba-b151-668517109d8d" providerId="ADAL" clId="{52A86CBB-E09E-4DFA-9640-359697F316FD}" dt="2018-12-10T14:21:17.822" v="15" actId="20577"/>
          <ac:spMkLst>
            <pc:docMk/>
            <pc:sldMk cId="1226012849" sldId="259"/>
            <ac:spMk id="10" creationId="{1DDC107D-06E3-4B9E-AB07-19ABCCCCAE06}"/>
          </ac:spMkLst>
        </pc:spChg>
        <pc:spChg chg="mod">
          <ac:chgData name="Cederlund Robin" userId="abcc1496-39ac-4aba-b151-668517109d8d" providerId="ADAL" clId="{52A86CBB-E09E-4DFA-9640-359697F316FD}" dt="2018-12-10T14:21:22.402" v="23" actId="20577"/>
          <ac:spMkLst>
            <pc:docMk/>
            <pc:sldMk cId="1226012849" sldId="259"/>
            <ac:spMk id="11" creationId="{7A5AE3CD-ECF7-4F63-B108-D42C3BA3D44D}"/>
          </ac:spMkLst>
        </pc:spChg>
      </pc:sldChg>
      <pc:sldChg chg="modSp">
        <pc:chgData name="Cederlund Robin" userId="abcc1496-39ac-4aba-b151-668517109d8d" providerId="ADAL" clId="{52A86CBB-E09E-4DFA-9640-359697F316FD}" dt="2018-12-10T14:24:12.053" v="147" actId="14100"/>
        <pc:sldMkLst>
          <pc:docMk/>
          <pc:sldMk cId="556763406" sldId="260"/>
        </pc:sldMkLst>
        <pc:spChg chg="mod">
          <ac:chgData name="Cederlund Robin" userId="abcc1496-39ac-4aba-b151-668517109d8d" providerId="ADAL" clId="{52A86CBB-E09E-4DFA-9640-359697F316FD}" dt="2018-12-10T14:21:44.332" v="37" actId="20577"/>
          <ac:spMkLst>
            <pc:docMk/>
            <pc:sldMk cId="556763406" sldId="260"/>
            <ac:spMk id="2" creationId="{1DDFA303-0747-1C40-BF41-9E2C8BECF4E3}"/>
          </ac:spMkLst>
        </pc:spChg>
        <pc:spChg chg="mod">
          <ac:chgData name="Cederlund Robin" userId="abcc1496-39ac-4aba-b151-668517109d8d" providerId="ADAL" clId="{52A86CBB-E09E-4DFA-9640-359697F316FD}" dt="2018-12-10T14:24:12.053" v="147" actId="14100"/>
          <ac:spMkLst>
            <pc:docMk/>
            <pc:sldMk cId="556763406" sldId="260"/>
            <ac:spMk id="3" creationId="{6DAB7704-FE6D-FF4B-B0A9-4A0C2973A1A5}"/>
          </ac:spMkLst>
        </pc:spChg>
      </pc:sldChg>
      <pc:sldChg chg="addSp delSp modSp add">
        <pc:chgData name="Cederlund Robin" userId="abcc1496-39ac-4aba-b151-668517109d8d" providerId="ADAL" clId="{52A86CBB-E09E-4DFA-9640-359697F316FD}" dt="2018-12-10T14:25:08.933" v="158" actId="1076"/>
        <pc:sldMkLst>
          <pc:docMk/>
          <pc:sldMk cId="3783673570" sldId="261"/>
        </pc:sldMkLst>
        <pc:spChg chg="del">
          <ac:chgData name="Cederlund Robin" userId="abcc1496-39ac-4aba-b151-668517109d8d" providerId="ADAL" clId="{52A86CBB-E09E-4DFA-9640-359697F316FD}" dt="2018-12-10T14:24:52.549" v="151" actId="478"/>
          <ac:spMkLst>
            <pc:docMk/>
            <pc:sldMk cId="3783673570" sldId="261"/>
            <ac:spMk id="2" creationId="{1DDFA303-0747-1C40-BF41-9E2C8BECF4E3}"/>
          </ac:spMkLst>
        </pc:spChg>
        <pc:spChg chg="del">
          <ac:chgData name="Cederlund Robin" userId="abcc1496-39ac-4aba-b151-668517109d8d" providerId="ADAL" clId="{52A86CBB-E09E-4DFA-9640-359697F316FD}" dt="2018-12-10T14:24:47.279" v="149" actId="478"/>
          <ac:spMkLst>
            <pc:docMk/>
            <pc:sldMk cId="3783673570" sldId="261"/>
            <ac:spMk id="3" creationId="{6DAB7704-FE6D-FF4B-B0A9-4A0C2973A1A5}"/>
          </ac:spMkLst>
        </pc:spChg>
        <pc:spChg chg="add del mod">
          <ac:chgData name="Cederlund Robin" userId="abcc1496-39ac-4aba-b151-668517109d8d" providerId="ADAL" clId="{52A86CBB-E09E-4DFA-9640-359697F316FD}" dt="2018-12-10T14:24:49.954" v="150" actId="478"/>
          <ac:spMkLst>
            <pc:docMk/>
            <pc:sldMk cId="3783673570" sldId="261"/>
            <ac:spMk id="5" creationId="{1B9D41D1-7E25-4EE1-A90B-36B70026D10E}"/>
          </ac:spMkLst>
        </pc:spChg>
        <pc:spChg chg="add del mod">
          <ac:chgData name="Cederlund Robin" userId="abcc1496-39ac-4aba-b151-668517109d8d" providerId="ADAL" clId="{52A86CBB-E09E-4DFA-9640-359697F316FD}" dt="2018-12-10T14:24:55.251" v="152" actId="478"/>
          <ac:spMkLst>
            <pc:docMk/>
            <pc:sldMk cId="3783673570" sldId="261"/>
            <ac:spMk id="7" creationId="{AD53BF6A-9EF8-4F63-83DF-9E34FD9C7145}"/>
          </ac:spMkLst>
        </pc:spChg>
        <pc:spChg chg="add">
          <ac:chgData name="Cederlund Robin" userId="abcc1496-39ac-4aba-b151-668517109d8d" providerId="ADAL" clId="{52A86CBB-E09E-4DFA-9640-359697F316FD}" dt="2018-12-10T14:24:56.552" v="153"/>
          <ac:spMkLst>
            <pc:docMk/>
            <pc:sldMk cId="3783673570" sldId="261"/>
            <ac:spMk id="8" creationId="{B8B28C91-DD81-4219-92A8-C9CD337D76B1}"/>
          </ac:spMkLst>
        </pc:spChg>
        <pc:picChg chg="add mod">
          <ac:chgData name="Cederlund Robin" userId="abcc1496-39ac-4aba-b151-668517109d8d" providerId="ADAL" clId="{52A86CBB-E09E-4DFA-9640-359697F316FD}" dt="2018-12-10T14:25:05.193" v="156" actId="1076"/>
          <ac:picMkLst>
            <pc:docMk/>
            <pc:sldMk cId="3783673570" sldId="261"/>
            <ac:picMk id="9" creationId="{A42E59DE-9998-4663-B58D-202C38A84CC5}"/>
          </ac:picMkLst>
        </pc:picChg>
        <pc:picChg chg="add">
          <ac:chgData name="Cederlund Robin" userId="abcc1496-39ac-4aba-b151-668517109d8d" providerId="ADAL" clId="{52A86CBB-E09E-4DFA-9640-359697F316FD}" dt="2018-12-10T14:24:56.552" v="153"/>
          <ac:picMkLst>
            <pc:docMk/>
            <pc:sldMk cId="3783673570" sldId="261"/>
            <ac:picMk id="10" creationId="{D649D8C3-1953-43EC-B3BC-A607F671DF46}"/>
          </ac:picMkLst>
        </pc:picChg>
        <pc:picChg chg="add">
          <ac:chgData name="Cederlund Robin" userId="abcc1496-39ac-4aba-b151-668517109d8d" providerId="ADAL" clId="{52A86CBB-E09E-4DFA-9640-359697F316FD}" dt="2018-12-10T14:24:56.552" v="153"/>
          <ac:picMkLst>
            <pc:docMk/>
            <pc:sldMk cId="3783673570" sldId="261"/>
            <ac:picMk id="11" creationId="{289198FF-820B-41D8-8A51-53E28A73C1DF}"/>
          </ac:picMkLst>
        </pc:picChg>
        <pc:picChg chg="add">
          <ac:chgData name="Cederlund Robin" userId="abcc1496-39ac-4aba-b151-668517109d8d" providerId="ADAL" clId="{52A86CBB-E09E-4DFA-9640-359697F316FD}" dt="2018-12-10T14:24:56.552" v="153"/>
          <ac:picMkLst>
            <pc:docMk/>
            <pc:sldMk cId="3783673570" sldId="261"/>
            <ac:picMk id="12" creationId="{5CC117EC-A00D-49C9-8C6C-930174D85CDD}"/>
          </ac:picMkLst>
        </pc:picChg>
        <pc:picChg chg="add mod">
          <ac:chgData name="Cederlund Robin" userId="abcc1496-39ac-4aba-b151-668517109d8d" providerId="ADAL" clId="{52A86CBB-E09E-4DFA-9640-359697F316FD}" dt="2018-12-10T14:25:06.531" v="157" actId="1076"/>
          <ac:picMkLst>
            <pc:docMk/>
            <pc:sldMk cId="3783673570" sldId="261"/>
            <ac:picMk id="13" creationId="{12492190-12F3-4041-B3E3-FCE722F61156}"/>
          </ac:picMkLst>
        </pc:picChg>
        <pc:picChg chg="add mod">
          <ac:chgData name="Cederlund Robin" userId="abcc1496-39ac-4aba-b151-668517109d8d" providerId="ADAL" clId="{52A86CBB-E09E-4DFA-9640-359697F316FD}" dt="2018-12-10T14:25:08.933" v="158" actId="1076"/>
          <ac:picMkLst>
            <pc:docMk/>
            <pc:sldMk cId="3783673570" sldId="261"/>
            <ac:picMk id="14" creationId="{E0C1767B-DF3B-4CF4-B3F2-66AF04DD3DB2}"/>
          </ac:picMkLst>
        </pc:picChg>
        <pc:picChg chg="add mod">
          <ac:chgData name="Cederlund Robin" userId="abcc1496-39ac-4aba-b151-668517109d8d" providerId="ADAL" clId="{52A86CBB-E09E-4DFA-9640-359697F316FD}" dt="2018-12-10T14:25:03.294" v="155" actId="1076"/>
          <ac:picMkLst>
            <pc:docMk/>
            <pc:sldMk cId="3783673570" sldId="261"/>
            <ac:picMk id="15" creationId="{357642C9-70F6-4F68-B811-EF74BB47FF1B}"/>
          </ac:picMkLst>
        </pc:picChg>
        <pc:picChg chg="add mod">
          <ac:chgData name="Cederlund Robin" userId="abcc1496-39ac-4aba-b151-668517109d8d" providerId="ADAL" clId="{52A86CBB-E09E-4DFA-9640-359697F316FD}" dt="2018-12-10T14:25:00.975" v="154" actId="1076"/>
          <ac:picMkLst>
            <pc:docMk/>
            <pc:sldMk cId="3783673570" sldId="261"/>
            <ac:picMk id="16" creationId="{F22EF13D-D0B3-48C5-9FDB-B866F7D4E38A}"/>
          </ac:picMkLst>
        </pc:picChg>
      </pc:sldChg>
      <pc:sldChg chg="addSp delSp add">
        <pc:chgData name="Cederlund Robin" userId="abcc1496-39ac-4aba-b151-668517109d8d" providerId="ADAL" clId="{52A86CBB-E09E-4DFA-9640-359697F316FD}" dt="2018-12-10T14:25:46.577" v="164"/>
        <pc:sldMkLst>
          <pc:docMk/>
          <pc:sldMk cId="2627116925" sldId="262"/>
        </pc:sldMkLst>
        <pc:spChg chg="del">
          <ac:chgData name="Cederlund Robin" userId="abcc1496-39ac-4aba-b151-668517109d8d" providerId="ADAL" clId="{52A86CBB-E09E-4DFA-9640-359697F316FD}" dt="2018-12-10T14:25:27.674" v="163" actId="478"/>
          <ac:spMkLst>
            <pc:docMk/>
            <pc:sldMk cId="2627116925" sldId="262"/>
            <ac:spMk id="8" creationId="{B8B28C91-DD81-4219-92A8-C9CD337D76B1}"/>
          </ac:spMkLst>
        </pc:spChg>
        <pc:spChg chg="add">
          <ac:chgData name="Cederlund Robin" userId="abcc1496-39ac-4aba-b151-668517109d8d" providerId="ADAL" clId="{52A86CBB-E09E-4DFA-9640-359697F316FD}" dt="2018-12-10T14:25:46.577" v="164"/>
          <ac:spMkLst>
            <pc:docMk/>
            <pc:sldMk cId="2627116925" sldId="262"/>
            <ac:spMk id="17" creationId="{D69BBC74-CEE3-485C-8871-C83B13D481E5}"/>
          </ac:spMkLst>
        </pc:spChg>
        <pc:picChg chg="del">
          <ac:chgData name="Cederlund Robin" userId="abcc1496-39ac-4aba-b151-668517109d8d" providerId="ADAL" clId="{52A86CBB-E09E-4DFA-9640-359697F316FD}" dt="2018-12-10T14:25:21.805" v="160" actId="478"/>
          <ac:picMkLst>
            <pc:docMk/>
            <pc:sldMk cId="2627116925" sldId="262"/>
            <ac:picMk id="9" creationId="{A42E59DE-9998-4663-B58D-202C38A84CC5}"/>
          </ac:picMkLst>
        </pc:picChg>
        <pc:picChg chg="del">
          <ac:chgData name="Cederlund Robin" userId="abcc1496-39ac-4aba-b151-668517109d8d" providerId="ADAL" clId="{52A86CBB-E09E-4DFA-9640-359697F316FD}" dt="2018-12-10T14:25:21.805" v="160" actId="478"/>
          <ac:picMkLst>
            <pc:docMk/>
            <pc:sldMk cId="2627116925" sldId="262"/>
            <ac:picMk id="10" creationId="{D649D8C3-1953-43EC-B3BC-A607F671DF46}"/>
          </ac:picMkLst>
        </pc:picChg>
        <pc:picChg chg="del">
          <ac:chgData name="Cederlund Robin" userId="abcc1496-39ac-4aba-b151-668517109d8d" providerId="ADAL" clId="{52A86CBB-E09E-4DFA-9640-359697F316FD}" dt="2018-12-10T14:25:21.805" v="160" actId="478"/>
          <ac:picMkLst>
            <pc:docMk/>
            <pc:sldMk cId="2627116925" sldId="262"/>
            <ac:picMk id="11" creationId="{289198FF-820B-41D8-8A51-53E28A73C1DF}"/>
          </ac:picMkLst>
        </pc:picChg>
        <pc:picChg chg="del">
          <ac:chgData name="Cederlund Robin" userId="abcc1496-39ac-4aba-b151-668517109d8d" providerId="ADAL" clId="{52A86CBB-E09E-4DFA-9640-359697F316FD}" dt="2018-12-10T14:25:25.149" v="162" actId="478"/>
          <ac:picMkLst>
            <pc:docMk/>
            <pc:sldMk cId="2627116925" sldId="262"/>
            <ac:picMk id="12" creationId="{5CC117EC-A00D-49C9-8C6C-930174D85CDD}"/>
          </ac:picMkLst>
        </pc:picChg>
        <pc:picChg chg="del">
          <ac:chgData name="Cederlund Robin" userId="abcc1496-39ac-4aba-b151-668517109d8d" providerId="ADAL" clId="{52A86CBB-E09E-4DFA-9640-359697F316FD}" dt="2018-12-10T14:25:21.805" v="160" actId="478"/>
          <ac:picMkLst>
            <pc:docMk/>
            <pc:sldMk cId="2627116925" sldId="262"/>
            <ac:picMk id="13" creationId="{12492190-12F3-4041-B3E3-FCE722F61156}"/>
          </ac:picMkLst>
        </pc:picChg>
        <pc:picChg chg="del">
          <ac:chgData name="Cederlund Robin" userId="abcc1496-39ac-4aba-b151-668517109d8d" providerId="ADAL" clId="{52A86CBB-E09E-4DFA-9640-359697F316FD}" dt="2018-12-10T14:25:21.805" v="160" actId="478"/>
          <ac:picMkLst>
            <pc:docMk/>
            <pc:sldMk cId="2627116925" sldId="262"/>
            <ac:picMk id="14" creationId="{E0C1767B-DF3B-4CF4-B3F2-66AF04DD3DB2}"/>
          </ac:picMkLst>
        </pc:picChg>
        <pc:picChg chg="del">
          <ac:chgData name="Cederlund Robin" userId="abcc1496-39ac-4aba-b151-668517109d8d" providerId="ADAL" clId="{52A86CBB-E09E-4DFA-9640-359697F316FD}" dt="2018-12-10T14:25:23.586" v="161" actId="478"/>
          <ac:picMkLst>
            <pc:docMk/>
            <pc:sldMk cId="2627116925" sldId="262"/>
            <ac:picMk id="15" creationId="{357642C9-70F6-4F68-B811-EF74BB47FF1B}"/>
          </ac:picMkLst>
        </pc:picChg>
        <pc:picChg chg="del">
          <ac:chgData name="Cederlund Robin" userId="abcc1496-39ac-4aba-b151-668517109d8d" providerId="ADAL" clId="{52A86CBB-E09E-4DFA-9640-359697F316FD}" dt="2018-12-10T14:25:21.805" v="160" actId="478"/>
          <ac:picMkLst>
            <pc:docMk/>
            <pc:sldMk cId="2627116925" sldId="262"/>
            <ac:picMk id="16" creationId="{F22EF13D-D0B3-48C5-9FDB-B866F7D4E38A}"/>
          </ac:picMkLst>
        </pc:picChg>
        <pc:picChg chg="add">
          <ac:chgData name="Cederlund Robin" userId="abcc1496-39ac-4aba-b151-668517109d8d" providerId="ADAL" clId="{52A86CBB-E09E-4DFA-9640-359697F316FD}" dt="2018-12-10T14:25:46.577" v="164"/>
          <ac:picMkLst>
            <pc:docMk/>
            <pc:sldMk cId="2627116925" sldId="262"/>
            <ac:picMk id="18" creationId="{7396EBDB-BBC4-443C-AA76-EFB3CB7AB064}"/>
          </ac:picMkLst>
        </pc:picChg>
      </pc:sldChg>
      <pc:sldChg chg="addSp delSp add">
        <pc:chgData name="Cederlund Robin" userId="abcc1496-39ac-4aba-b151-668517109d8d" providerId="ADAL" clId="{52A86CBB-E09E-4DFA-9640-359697F316FD}" dt="2018-12-10T14:26:08.767" v="169"/>
        <pc:sldMkLst>
          <pc:docMk/>
          <pc:sldMk cId="85275645" sldId="263"/>
        </pc:sldMkLst>
        <pc:spChg chg="del">
          <ac:chgData name="Cederlund Robin" userId="abcc1496-39ac-4aba-b151-668517109d8d" providerId="ADAL" clId="{52A86CBB-E09E-4DFA-9640-359697F316FD}" dt="2018-12-10T14:25:55.096" v="167" actId="478"/>
          <ac:spMkLst>
            <pc:docMk/>
            <pc:sldMk cId="85275645" sldId="263"/>
            <ac:spMk id="17" creationId="{D69BBC74-CEE3-485C-8871-C83B13D481E5}"/>
          </ac:spMkLst>
        </pc:spChg>
        <pc:picChg chg="add">
          <ac:chgData name="Cederlund Robin" userId="abcc1496-39ac-4aba-b151-668517109d8d" providerId="ADAL" clId="{52A86CBB-E09E-4DFA-9640-359697F316FD}" dt="2018-12-10T14:26:08.767" v="169"/>
          <ac:picMkLst>
            <pc:docMk/>
            <pc:sldMk cId="85275645" sldId="263"/>
            <ac:picMk id="4" creationId="{3D65465F-D861-42BE-9C97-ECB5C65989B0}"/>
          </ac:picMkLst>
        </pc:picChg>
        <pc:picChg chg="del">
          <ac:chgData name="Cederlund Robin" userId="abcc1496-39ac-4aba-b151-668517109d8d" providerId="ADAL" clId="{52A86CBB-E09E-4DFA-9640-359697F316FD}" dt="2018-12-10T14:25:52.975" v="166" actId="478"/>
          <ac:picMkLst>
            <pc:docMk/>
            <pc:sldMk cId="85275645" sldId="263"/>
            <ac:picMk id="18" creationId="{7396EBDB-BBC4-443C-AA76-EFB3CB7AB064}"/>
          </ac:picMkLst>
        </pc:picChg>
      </pc:sldChg>
      <pc:sldChg chg="addSp add modAnim">
        <pc:chgData name="Cederlund Robin" userId="abcc1496-39ac-4aba-b151-668517109d8d" providerId="ADAL" clId="{52A86CBB-E09E-4DFA-9640-359697F316FD}" dt="2018-12-10T14:26:35.929" v="171"/>
        <pc:sldMkLst>
          <pc:docMk/>
          <pc:sldMk cId="1140739220" sldId="264"/>
        </pc:sldMkLst>
        <pc:spChg chg="add">
          <ac:chgData name="Cederlund Robin" userId="abcc1496-39ac-4aba-b151-668517109d8d" providerId="ADAL" clId="{52A86CBB-E09E-4DFA-9640-359697F316FD}" dt="2018-12-10T14:26:35.929" v="171"/>
          <ac:spMkLst>
            <pc:docMk/>
            <pc:sldMk cId="1140739220" sldId="264"/>
            <ac:spMk id="2" creationId="{3D2F31DE-03B2-42C1-B713-639B01BCFD48}"/>
          </ac:spMkLst>
        </pc:spChg>
        <pc:picChg chg="add">
          <ac:chgData name="Cederlund Robin" userId="abcc1496-39ac-4aba-b151-668517109d8d" providerId="ADAL" clId="{52A86CBB-E09E-4DFA-9640-359697F316FD}" dt="2018-12-10T14:26:35.929" v="171"/>
          <ac:picMkLst>
            <pc:docMk/>
            <pc:sldMk cId="1140739220" sldId="264"/>
            <ac:picMk id="3" creationId="{A6CED41D-5F7A-4628-B440-1B38B94B7294}"/>
          </ac:picMkLst>
        </pc:picChg>
        <pc:picChg chg="add">
          <ac:chgData name="Cederlund Robin" userId="abcc1496-39ac-4aba-b151-668517109d8d" providerId="ADAL" clId="{52A86CBB-E09E-4DFA-9640-359697F316FD}" dt="2018-12-10T14:26:35.929" v="171"/>
          <ac:picMkLst>
            <pc:docMk/>
            <pc:sldMk cId="1140739220" sldId="264"/>
            <ac:picMk id="4" creationId="{8496BC6D-0A50-4C5E-8FE0-4FB685920C8B}"/>
          </ac:picMkLst>
        </pc:picChg>
        <pc:picChg chg="add">
          <ac:chgData name="Cederlund Robin" userId="abcc1496-39ac-4aba-b151-668517109d8d" providerId="ADAL" clId="{52A86CBB-E09E-4DFA-9640-359697F316FD}" dt="2018-12-10T14:26:35.929" v="171"/>
          <ac:picMkLst>
            <pc:docMk/>
            <pc:sldMk cId="1140739220" sldId="264"/>
            <ac:picMk id="5" creationId="{3ECDD899-ABE6-494B-8B42-D71BB66D72F8}"/>
          </ac:picMkLst>
        </pc:picChg>
      </pc:sldChg>
      <pc:sldChg chg="addSp add modAnim">
        <pc:chgData name="Cederlund Robin" userId="abcc1496-39ac-4aba-b151-668517109d8d" providerId="ADAL" clId="{52A86CBB-E09E-4DFA-9640-359697F316FD}" dt="2018-12-10T14:27:00.378" v="173"/>
        <pc:sldMkLst>
          <pc:docMk/>
          <pc:sldMk cId="1013601201" sldId="265"/>
        </pc:sldMkLst>
        <pc:spChg chg="add">
          <ac:chgData name="Cederlund Robin" userId="abcc1496-39ac-4aba-b151-668517109d8d" providerId="ADAL" clId="{52A86CBB-E09E-4DFA-9640-359697F316FD}" dt="2018-12-10T14:27:00.378" v="173"/>
          <ac:spMkLst>
            <pc:docMk/>
            <pc:sldMk cId="1013601201" sldId="265"/>
            <ac:spMk id="2" creationId="{846ED8A3-C1E1-4F9D-96C8-E0BB09BAC2B1}"/>
          </ac:spMkLst>
        </pc:spChg>
        <pc:picChg chg="add">
          <ac:chgData name="Cederlund Robin" userId="abcc1496-39ac-4aba-b151-668517109d8d" providerId="ADAL" clId="{52A86CBB-E09E-4DFA-9640-359697F316FD}" dt="2018-12-10T14:27:00.378" v="173"/>
          <ac:picMkLst>
            <pc:docMk/>
            <pc:sldMk cId="1013601201" sldId="265"/>
            <ac:picMk id="3" creationId="{3A793FA7-F215-40A3-906C-D283EBA6E648}"/>
          </ac:picMkLst>
        </pc:picChg>
        <pc:picChg chg="add">
          <ac:chgData name="Cederlund Robin" userId="abcc1496-39ac-4aba-b151-668517109d8d" providerId="ADAL" clId="{52A86CBB-E09E-4DFA-9640-359697F316FD}" dt="2018-12-10T14:27:00.378" v="173"/>
          <ac:picMkLst>
            <pc:docMk/>
            <pc:sldMk cId="1013601201" sldId="265"/>
            <ac:picMk id="4" creationId="{BE0FB5E3-FA9D-4B27-AED1-4A7E3249B358}"/>
          </ac:picMkLst>
        </pc:picChg>
        <pc:picChg chg="add">
          <ac:chgData name="Cederlund Robin" userId="abcc1496-39ac-4aba-b151-668517109d8d" providerId="ADAL" clId="{52A86CBB-E09E-4DFA-9640-359697F316FD}" dt="2018-12-10T14:27:00.378" v="173"/>
          <ac:picMkLst>
            <pc:docMk/>
            <pc:sldMk cId="1013601201" sldId="265"/>
            <ac:picMk id="5" creationId="{F1912CCF-36F7-45A2-91F4-217FF42B2039}"/>
          </ac:picMkLst>
        </pc:picChg>
      </pc:sldChg>
      <pc:sldChg chg="addSp modSp add modAnim modNotesTx">
        <pc:chgData name="Cederlund Robin" userId="abcc1496-39ac-4aba-b151-668517109d8d" providerId="ADAL" clId="{52A86CBB-E09E-4DFA-9640-359697F316FD}" dt="2018-12-10T14:37:24.878" v="250"/>
        <pc:sldMkLst>
          <pc:docMk/>
          <pc:sldMk cId="3623171517" sldId="266"/>
        </pc:sldMkLst>
        <pc:spChg chg="add mod">
          <ac:chgData name="Cederlund Robin" userId="abcc1496-39ac-4aba-b151-668517109d8d" providerId="ADAL" clId="{52A86CBB-E09E-4DFA-9640-359697F316FD}" dt="2018-12-10T14:32:12.305" v="209" actId="20577"/>
          <ac:spMkLst>
            <pc:docMk/>
            <pc:sldMk cId="3623171517" sldId="266"/>
            <ac:spMk id="4" creationId="{CCFE1FE1-3E61-4813-BDD2-2FA0E02076F6}"/>
          </ac:spMkLst>
        </pc:spChg>
        <pc:picChg chg="add mod">
          <ac:chgData name="Cederlund Robin" userId="abcc1496-39ac-4aba-b151-668517109d8d" providerId="ADAL" clId="{52A86CBB-E09E-4DFA-9640-359697F316FD}" dt="2018-12-10T14:31:23.275" v="179" actId="1076"/>
          <ac:picMkLst>
            <pc:docMk/>
            <pc:sldMk cId="3623171517" sldId="266"/>
            <ac:picMk id="3" creationId="{9E43C3EB-EFED-40F2-BF75-A2DA2B70BD2A}"/>
          </ac:picMkLst>
        </pc:picChg>
        <pc:picChg chg="add mod">
          <ac:chgData name="Cederlund Robin" userId="abcc1496-39ac-4aba-b151-668517109d8d" providerId="ADAL" clId="{52A86CBB-E09E-4DFA-9640-359697F316FD}" dt="2018-12-10T14:33:09.436" v="234" actId="1076"/>
          <ac:picMkLst>
            <pc:docMk/>
            <pc:sldMk cId="3623171517" sldId="266"/>
            <ac:picMk id="6" creationId="{B036036C-9D4F-4FF8-B5CC-7F97FA113BF2}"/>
          </ac:picMkLst>
        </pc:picChg>
      </pc:sldChg>
      <pc:sldChg chg="addSp delSp modSp add modAnim">
        <pc:chgData name="Cederlund Robin" userId="abcc1496-39ac-4aba-b151-668517109d8d" providerId="ADAL" clId="{52A86CBB-E09E-4DFA-9640-359697F316FD}" dt="2018-12-10T14:37:41.820" v="253"/>
        <pc:sldMkLst>
          <pc:docMk/>
          <pc:sldMk cId="1879319580" sldId="267"/>
        </pc:sldMkLst>
        <pc:spChg chg="add">
          <ac:chgData name="Cederlund Robin" userId="abcc1496-39ac-4aba-b151-668517109d8d" providerId="ADAL" clId="{52A86CBB-E09E-4DFA-9640-359697F316FD}" dt="2018-12-10T14:33:41.833" v="236"/>
          <ac:spMkLst>
            <pc:docMk/>
            <pc:sldMk cId="1879319580" sldId="267"/>
            <ac:spMk id="2" creationId="{20C74050-548B-4040-80B4-9736E4348D61}"/>
          </ac:spMkLst>
        </pc:spChg>
        <pc:picChg chg="add">
          <ac:chgData name="Cederlund Robin" userId="abcc1496-39ac-4aba-b151-668517109d8d" providerId="ADAL" clId="{52A86CBB-E09E-4DFA-9640-359697F316FD}" dt="2018-12-10T14:33:41.833" v="236"/>
          <ac:picMkLst>
            <pc:docMk/>
            <pc:sldMk cId="1879319580" sldId="267"/>
            <ac:picMk id="3" creationId="{7229EF5F-7930-4894-A1EF-DA7AF6217B62}"/>
          </ac:picMkLst>
        </pc:picChg>
        <pc:picChg chg="add del">
          <ac:chgData name="Cederlund Robin" userId="abcc1496-39ac-4aba-b151-668517109d8d" providerId="ADAL" clId="{52A86CBB-E09E-4DFA-9640-359697F316FD}" dt="2018-12-10T14:33:47.394" v="237" actId="478"/>
          <ac:picMkLst>
            <pc:docMk/>
            <pc:sldMk cId="1879319580" sldId="267"/>
            <ac:picMk id="4" creationId="{26A2E4AF-7C58-4C10-AB4B-28F4B886DFD6}"/>
          </ac:picMkLst>
        </pc:picChg>
        <pc:picChg chg="add mod">
          <ac:chgData name="Cederlund Robin" userId="abcc1496-39ac-4aba-b151-668517109d8d" providerId="ADAL" clId="{52A86CBB-E09E-4DFA-9640-359697F316FD}" dt="2018-12-10T14:34:07.217" v="241" actId="14100"/>
          <ac:picMkLst>
            <pc:docMk/>
            <pc:sldMk cId="1879319580" sldId="267"/>
            <ac:picMk id="5" creationId="{52102868-4132-4FC7-B62D-A931C5790A11}"/>
          </ac:picMkLst>
        </pc:picChg>
      </pc:sldChg>
      <pc:sldChg chg="addSp add modAnim">
        <pc:chgData name="Cederlund Robin" userId="abcc1496-39ac-4aba-b151-668517109d8d" providerId="ADAL" clId="{52A86CBB-E09E-4DFA-9640-359697F316FD}" dt="2018-12-10T14:34:24.643" v="243"/>
        <pc:sldMkLst>
          <pc:docMk/>
          <pc:sldMk cId="2229379064" sldId="268"/>
        </pc:sldMkLst>
        <pc:spChg chg="add">
          <ac:chgData name="Cederlund Robin" userId="abcc1496-39ac-4aba-b151-668517109d8d" providerId="ADAL" clId="{52A86CBB-E09E-4DFA-9640-359697F316FD}" dt="2018-12-10T14:34:24.643" v="243"/>
          <ac:spMkLst>
            <pc:docMk/>
            <pc:sldMk cId="2229379064" sldId="268"/>
            <ac:spMk id="2" creationId="{1F25EE79-1FC9-4D31-A3DB-179CC678ED15}"/>
          </ac:spMkLst>
        </pc:spChg>
        <pc:spChg chg="add">
          <ac:chgData name="Cederlund Robin" userId="abcc1496-39ac-4aba-b151-668517109d8d" providerId="ADAL" clId="{52A86CBB-E09E-4DFA-9640-359697F316FD}" dt="2018-12-10T14:34:24.643" v="243"/>
          <ac:spMkLst>
            <pc:docMk/>
            <pc:sldMk cId="2229379064" sldId="268"/>
            <ac:spMk id="3" creationId="{298F30AF-066B-41C7-949B-57FD79D77923}"/>
          </ac:spMkLst>
        </pc:spChg>
      </pc:sldChg>
      <pc:sldChg chg="addSp add modAnim">
        <pc:chgData name="Cederlund Robin" userId="abcc1496-39ac-4aba-b151-668517109d8d" providerId="ADAL" clId="{52A86CBB-E09E-4DFA-9640-359697F316FD}" dt="2018-12-10T14:35:22.060" v="246"/>
        <pc:sldMkLst>
          <pc:docMk/>
          <pc:sldMk cId="2159849119" sldId="269"/>
        </pc:sldMkLst>
        <pc:spChg chg="add">
          <ac:chgData name="Cederlund Robin" userId="abcc1496-39ac-4aba-b151-668517109d8d" providerId="ADAL" clId="{52A86CBB-E09E-4DFA-9640-359697F316FD}" dt="2018-12-10T14:35:22.060" v="246"/>
          <ac:spMkLst>
            <pc:docMk/>
            <pc:sldMk cId="2159849119" sldId="269"/>
            <ac:spMk id="2" creationId="{C5011E49-081B-4EF4-B2E7-7441D2C9C146}"/>
          </ac:spMkLst>
        </pc:spChg>
        <pc:spChg chg="add">
          <ac:chgData name="Cederlund Robin" userId="abcc1496-39ac-4aba-b151-668517109d8d" providerId="ADAL" clId="{52A86CBB-E09E-4DFA-9640-359697F316FD}" dt="2018-12-10T14:35:22.060" v="246"/>
          <ac:spMkLst>
            <pc:docMk/>
            <pc:sldMk cId="2159849119" sldId="269"/>
            <ac:spMk id="3" creationId="{8CC4468A-C3AF-4081-AB96-F59D4E7A1B2B}"/>
          </ac:spMkLst>
        </pc:spChg>
        <pc:spChg chg="add">
          <ac:chgData name="Cederlund Robin" userId="abcc1496-39ac-4aba-b151-668517109d8d" providerId="ADAL" clId="{52A86CBB-E09E-4DFA-9640-359697F316FD}" dt="2018-12-10T14:35:22.060" v="246"/>
          <ac:spMkLst>
            <pc:docMk/>
            <pc:sldMk cId="2159849119" sldId="269"/>
            <ac:spMk id="5" creationId="{A3139B5A-BB8E-4DC7-87A6-837B2DE8D95E}"/>
          </ac:spMkLst>
        </pc:spChg>
        <pc:picChg chg="add">
          <ac:chgData name="Cederlund Robin" userId="abcc1496-39ac-4aba-b151-668517109d8d" providerId="ADAL" clId="{52A86CBB-E09E-4DFA-9640-359697F316FD}" dt="2018-12-10T14:35:22.060" v="246"/>
          <ac:picMkLst>
            <pc:docMk/>
            <pc:sldMk cId="2159849119" sldId="269"/>
            <ac:picMk id="4" creationId="{A5978726-D560-4E2E-9F1D-D769B9F02FEB}"/>
          </ac:picMkLst>
        </pc:picChg>
      </pc:sldChg>
      <pc:sldChg chg="addSp add">
        <pc:chgData name="Cederlund Robin" userId="abcc1496-39ac-4aba-b151-668517109d8d" providerId="ADAL" clId="{52A86CBB-E09E-4DFA-9640-359697F316FD}" dt="2018-12-10T14:35:42.843" v="247"/>
        <pc:sldMkLst>
          <pc:docMk/>
          <pc:sldMk cId="469375832" sldId="270"/>
        </pc:sldMkLst>
        <pc:spChg chg="add">
          <ac:chgData name="Cederlund Robin" userId="abcc1496-39ac-4aba-b151-668517109d8d" providerId="ADAL" clId="{52A86CBB-E09E-4DFA-9640-359697F316FD}" dt="2018-12-10T14:35:42.843" v="247"/>
          <ac:spMkLst>
            <pc:docMk/>
            <pc:sldMk cId="469375832" sldId="270"/>
            <ac:spMk id="2" creationId="{3B5C4AE3-DBE5-4295-A121-B5FDE9CC2A8A}"/>
          </ac:spMkLst>
        </pc:spChg>
        <pc:spChg chg="add">
          <ac:chgData name="Cederlund Robin" userId="abcc1496-39ac-4aba-b151-668517109d8d" providerId="ADAL" clId="{52A86CBB-E09E-4DFA-9640-359697F316FD}" dt="2018-12-10T14:35:42.843" v="247"/>
          <ac:spMkLst>
            <pc:docMk/>
            <pc:sldMk cId="469375832" sldId="270"/>
            <ac:spMk id="3" creationId="{3E0B671F-1E17-407F-A807-10CF9F89CDB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80FA4-D329-4CB1-B75C-F75844007AE3}" type="datetimeFigureOut">
              <a:rPr lang="sv-SE" smtClean="0"/>
              <a:t>2018-12-17</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C5932F-F595-450A-8152-4CCC5C13949D}" type="slidenum">
              <a:rPr lang="sv-SE" smtClean="0"/>
              <a:t>‹#›</a:t>
            </a:fld>
            <a:endParaRPr lang="sv-SE"/>
          </a:p>
        </p:txBody>
      </p:sp>
    </p:spTree>
    <p:extLst>
      <p:ext uri="{BB962C8B-B14F-4D97-AF65-F5344CB8AC3E}">
        <p14:creationId xmlns:p14="http://schemas.microsoft.com/office/powerpoint/2010/main" val="95598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err="1"/>
              <a:t>Kassandra</a:t>
            </a:r>
            <a:r>
              <a:rPr lang="sv-SE" dirty="0"/>
              <a:t> och </a:t>
            </a:r>
            <a:r>
              <a:rPr lang="sv-SE" dirty="0" err="1"/>
              <a:t>Alexios</a:t>
            </a:r>
            <a:endParaRPr lang="sv-SE" dirty="0"/>
          </a:p>
        </p:txBody>
      </p:sp>
      <p:sp>
        <p:nvSpPr>
          <p:cNvPr id="4" name="Platshållare för bildnummer 3"/>
          <p:cNvSpPr>
            <a:spLocks noGrp="1"/>
          </p:cNvSpPr>
          <p:nvPr>
            <p:ph type="sldNum" sz="quarter" idx="5"/>
          </p:nvPr>
        </p:nvSpPr>
        <p:spPr/>
        <p:txBody>
          <a:bodyPr/>
          <a:lstStyle/>
          <a:p>
            <a:fld id="{AEC5932F-F595-450A-8152-4CCC5C13949D}" type="slidenum">
              <a:rPr lang="sv-SE" smtClean="0"/>
              <a:t>9</a:t>
            </a:fld>
            <a:endParaRPr lang="sv-SE"/>
          </a:p>
        </p:txBody>
      </p:sp>
    </p:spTree>
    <p:extLst>
      <p:ext uri="{BB962C8B-B14F-4D97-AF65-F5344CB8AC3E}">
        <p14:creationId xmlns:p14="http://schemas.microsoft.com/office/powerpoint/2010/main" val="38128366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929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vsnittsrubri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221DC6-9CE8-234A-8577-EDF307E33426}"/>
              </a:ext>
            </a:extLst>
          </p:cNvPr>
          <p:cNvSpPr>
            <a:spLocks noGrp="1"/>
          </p:cNvSpPr>
          <p:nvPr>
            <p:ph type="title" hasCustomPrompt="1"/>
          </p:nvPr>
        </p:nvSpPr>
        <p:spPr>
          <a:xfrm>
            <a:off x="5234511" y="1833307"/>
            <a:ext cx="4349580" cy="934608"/>
          </a:xfrm>
        </p:spPr>
        <p:txBody>
          <a:bodyPr anchor="t">
            <a:normAutofit/>
          </a:bodyPr>
          <a:lstStyle>
            <a:lvl1pPr>
              <a:defRPr sz="2800"/>
            </a:lvl1pPr>
          </a:lstStyle>
          <a:p>
            <a:r>
              <a:rPr lang="sv-SE" dirty="0"/>
              <a:t>Här finns det plats för</a:t>
            </a:r>
            <a:br>
              <a:rPr lang="sv-SE" dirty="0"/>
            </a:br>
            <a:r>
              <a:rPr lang="sv-SE" dirty="0"/>
              <a:t>en lite längre rubrik</a:t>
            </a:r>
          </a:p>
        </p:txBody>
      </p:sp>
      <p:sp>
        <p:nvSpPr>
          <p:cNvPr id="3" name="Platshållare för text 2">
            <a:extLst>
              <a:ext uri="{FF2B5EF4-FFF2-40B4-BE49-F238E27FC236}">
                <a16:creationId xmlns:a16="http://schemas.microsoft.com/office/drawing/2014/main" id="{C49E53D8-EEA0-7547-B5E5-0405282F9AC6}"/>
              </a:ext>
            </a:extLst>
          </p:cNvPr>
          <p:cNvSpPr>
            <a:spLocks noGrp="1"/>
          </p:cNvSpPr>
          <p:nvPr>
            <p:ph type="body" idx="1" hasCustomPrompt="1"/>
          </p:nvPr>
        </p:nvSpPr>
        <p:spPr>
          <a:xfrm>
            <a:off x="5234511" y="2944552"/>
            <a:ext cx="4349580" cy="224528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Här finns plats för en beskrivande text. Här finns det plats för en beskrivande text. Här finns plats för en beskrivande text. Här finns det plats för lite text. Här finns plats för en beskrivande text. Här finns det plats för lite text.</a:t>
            </a:r>
          </a:p>
          <a:p>
            <a:pPr lvl="0"/>
            <a:endParaRPr lang="sv-SE" dirty="0"/>
          </a:p>
          <a:p>
            <a:pPr lvl="0"/>
            <a:endParaRPr lang="sv-SE" dirty="0"/>
          </a:p>
        </p:txBody>
      </p:sp>
      <p:sp>
        <p:nvSpPr>
          <p:cNvPr id="10" name="Platshållare för innehåll 2">
            <a:extLst>
              <a:ext uri="{FF2B5EF4-FFF2-40B4-BE49-F238E27FC236}">
                <a16:creationId xmlns:a16="http://schemas.microsoft.com/office/drawing/2014/main" id="{475E39AD-5CFA-E747-9D11-183FE8284A6F}"/>
              </a:ext>
            </a:extLst>
          </p:cNvPr>
          <p:cNvSpPr>
            <a:spLocks noGrp="1"/>
          </p:cNvSpPr>
          <p:nvPr>
            <p:ph sz="half" idx="10" hasCustomPrompt="1"/>
          </p:nvPr>
        </p:nvSpPr>
        <p:spPr>
          <a:xfrm>
            <a:off x="2212489" y="2721815"/>
            <a:ext cx="2644347" cy="1828800"/>
          </a:xfrm>
        </p:spPr>
        <p:txBody>
          <a:bodyPr>
            <a:normAutofit/>
          </a:bodyPr>
          <a:lstStyle>
            <a:lvl1pPr marL="0" indent="0" algn="ctr">
              <a:buFontTx/>
              <a:buNone/>
              <a:defRPr sz="2400" b="0" i="1">
                <a:latin typeface="Calibri Light" panose="020F0502020204030204" pitchFamily="34" charset="0"/>
                <a:cs typeface="Calibri Light"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dirty="0"/>
              <a:t>Här kan du lyfta fram ett viktigt budskap!</a:t>
            </a:r>
          </a:p>
        </p:txBody>
      </p:sp>
    </p:spTree>
    <p:extLst>
      <p:ext uri="{BB962C8B-B14F-4D97-AF65-F5344CB8AC3E}">
        <p14:creationId xmlns:p14="http://schemas.microsoft.com/office/powerpoint/2010/main" val="403196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vå de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ubrik 1">
            <a:extLst>
              <a:ext uri="{FF2B5EF4-FFF2-40B4-BE49-F238E27FC236}">
                <a16:creationId xmlns:a16="http://schemas.microsoft.com/office/drawing/2014/main" id="{9E852618-E21A-E640-AFAA-2F73882A09F2}"/>
              </a:ext>
            </a:extLst>
          </p:cNvPr>
          <p:cNvSpPr>
            <a:spLocks noGrp="1"/>
          </p:cNvSpPr>
          <p:nvPr>
            <p:ph type="title" hasCustomPrompt="1"/>
          </p:nvPr>
        </p:nvSpPr>
        <p:spPr>
          <a:xfrm rot="21294186">
            <a:off x="3645242" y="2223933"/>
            <a:ext cx="4349580" cy="650401"/>
          </a:xfrm>
        </p:spPr>
        <p:txBody>
          <a:bodyPr anchor="t">
            <a:noAutofit/>
          </a:bodyPr>
          <a:lstStyle>
            <a:lvl1pPr>
              <a:defRPr sz="4000"/>
            </a:lvl1pPr>
          </a:lstStyle>
          <a:p>
            <a:r>
              <a:rPr lang="sv-SE" dirty="0"/>
              <a:t>Plats för en rubrik</a:t>
            </a:r>
          </a:p>
        </p:txBody>
      </p:sp>
      <p:sp>
        <p:nvSpPr>
          <p:cNvPr id="5" name="Platshållare för text 2">
            <a:extLst>
              <a:ext uri="{FF2B5EF4-FFF2-40B4-BE49-F238E27FC236}">
                <a16:creationId xmlns:a16="http://schemas.microsoft.com/office/drawing/2014/main" id="{8A15498A-AF2A-9143-B1DC-6FD67C7D5C8D}"/>
              </a:ext>
            </a:extLst>
          </p:cNvPr>
          <p:cNvSpPr>
            <a:spLocks noGrp="1"/>
          </p:cNvSpPr>
          <p:nvPr>
            <p:ph type="body" idx="1" hasCustomPrompt="1"/>
          </p:nvPr>
        </p:nvSpPr>
        <p:spPr>
          <a:xfrm>
            <a:off x="3624951" y="3348681"/>
            <a:ext cx="5234844" cy="215007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Här finns plats för en beskrivande text. Här finns det plats för en beskrivande text. Här finns plats för en beskrivande text. Här finns det plats för lite text. Här finns plats för en beskrivande text. Här finns det plats för lite text.</a:t>
            </a:r>
          </a:p>
          <a:p>
            <a:pPr lvl="0"/>
            <a:endParaRPr lang="sv-SE" dirty="0"/>
          </a:p>
          <a:p>
            <a:pPr lvl="0"/>
            <a:endParaRPr lang="sv-SE" dirty="0"/>
          </a:p>
        </p:txBody>
      </p:sp>
    </p:spTree>
    <p:extLst>
      <p:ext uri="{BB962C8B-B14F-4D97-AF65-F5344CB8AC3E}">
        <p14:creationId xmlns:p14="http://schemas.microsoft.com/office/powerpoint/2010/main" val="4073854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vå de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ubrik 1">
            <a:extLst>
              <a:ext uri="{FF2B5EF4-FFF2-40B4-BE49-F238E27FC236}">
                <a16:creationId xmlns:a16="http://schemas.microsoft.com/office/drawing/2014/main" id="{9E852618-E21A-E640-AFAA-2F73882A09F2}"/>
              </a:ext>
            </a:extLst>
          </p:cNvPr>
          <p:cNvSpPr>
            <a:spLocks noGrp="1"/>
          </p:cNvSpPr>
          <p:nvPr>
            <p:ph type="title" hasCustomPrompt="1"/>
          </p:nvPr>
        </p:nvSpPr>
        <p:spPr>
          <a:xfrm rot="21294186">
            <a:off x="1160119" y="1202132"/>
            <a:ext cx="3154890" cy="565367"/>
          </a:xfrm>
        </p:spPr>
        <p:txBody>
          <a:bodyPr anchor="t">
            <a:noAutofit/>
          </a:bodyPr>
          <a:lstStyle>
            <a:lvl1pPr>
              <a:defRPr sz="3200"/>
            </a:lvl1pPr>
          </a:lstStyle>
          <a:p>
            <a:r>
              <a:rPr lang="sv-SE" dirty="0"/>
              <a:t>Plats för en rubrik</a:t>
            </a:r>
          </a:p>
        </p:txBody>
      </p:sp>
      <p:sp>
        <p:nvSpPr>
          <p:cNvPr id="5" name="Platshållare för text 2">
            <a:extLst>
              <a:ext uri="{FF2B5EF4-FFF2-40B4-BE49-F238E27FC236}">
                <a16:creationId xmlns:a16="http://schemas.microsoft.com/office/drawing/2014/main" id="{8A15498A-AF2A-9143-B1DC-6FD67C7D5C8D}"/>
              </a:ext>
            </a:extLst>
          </p:cNvPr>
          <p:cNvSpPr>
            <a:spLocks noGrp="1"/>
          </p:cNvSpPr>
          <p:nvPr>
            <p:ph type="body" idx="1" hasCustomPrompt="1"/>
          </p:nvPr>
        </p:nvSpPr>
        <p:spPr>
          <a:xfrm>
            <a:off x="1141242" y="2211860"/>
            <a:ext cx="4579936" cy="215007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Här finns plats för en beskrivande text. Här finns det plats för en beskrivande text. Här finns plats för en beskrivande text. Här finns det plats för lite text. Här finns plats för en beskrivande text. Här finns det plats för lite text.</a:t>
            </a:r>
          </a:p>
          <a:p>
            <a:pPr lvl="0"/>
            <a:endParaRPr lang="sv-SE" dirty="0"/>
          </a:p>
          <a:p>
            <a:pPr lvl="0"/>
            <a:endParaRPr lang="sv-SE" dirty="0"/>
          </a:p>
        </p:txBody>
      </p:sp>
      <p:pic>
        <p:nvPicPr>
          <p:cNvPr id="13" name="Bildobjekt 12">
            <a:extLst>
              <a:ext uri="{FF2B5EF4-FFF2-40B4-BE49-F238E27FC236}">
                <a16:creationId xmlns:a16="http://schemas.microsoft.com/office/drawing/2014/main" id="{4A17FCF5-A64F-034E-A120-1742235D5A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110" r="9129"/>
          <a:stretch/>
        </p:blipFill>
        <p:spPr>
          <a:xfrm>
            <a:off x="6940065" y="-1426"/>
            <a:ext cx="5251938" cy="6858000"/>
          </a:xfrm>
          <a:prstGeom prst="rect">
            <a:avLst/>
          </a:prstGeom>
        </p:spPr>
      </p:pic>
    </p:spTree>
    <p:extLst>
      <p:ext uri="{BB962C8B-B14F-4D97-AF65-F5344CB8AC3E}">
        <p14:creationId xmlns:p14="http://schemas.microsoft.com/office/powerpoint/2010/main" val="1157119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vå de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ubrik 1">
            <a:extLst>
              <a:ext uri="{FF2B5EF4-FFF2-40B4-BE49-F238E27FC236}">
                <a16:creationId xmlns:a16="http://schemas.microsoft.com/office/drawing/2014/main" id="{9E852618-E21A-E640-AFAA-2F73882A09F2}"/>
              </a:ext>
            </a:extLst>
          </p:cNvPr>
          <p:cNvSpPr>
            <a:spLocks noGrp="1"/>
          </p:cNvSpPr>
          <p:nvPr>
            <p:ph type="title" hasCustomPrompt="1"/>
          </p:nvPr>
        </p:nvSpPr>
        <p:spPr>
          <a:xfrm>
            <a:off x="6400339" y="1202132"/>
            <a:ext cx="3154890" cy="565367"/>
          </a:xfrm>
        </p:spPr>
        <p:txBody>
          <a:bodyPr anchor="t">
            <a:noAutofit/>
          </a:bodyPr>
          <a:lstStyle>
            <a:lvl1pPr>
              <a:defRPr sz="3200"/>
            </a:lvl1pPr>
          </a:lstStyle>
          <a:p>
            <a:r>
              <a:rPr lang="sv-SE" dirty="0"/>
              <a:t>Plats för en rubrik</a:t>
            </a:r>
          </a:p>
        </p:txBody>
      </p:sp>
      <p:sp>
        <p:nvSpPr>
          <p:cNvPr id="5" name="Platshållare för text 2">
            <a:extLst>
              <a:ext uri="{FF2B5EF4-FFF2-40B4-BE49-F238E27FC236}">
                <a16:creationId xmlns:a16="http://schemas.microsoft.com/office/drawing/2014/main" id="{8A15498A-AF2A-9143-B1DC-6FD67C7D5C8D}"/>
              </a:ext>
            </a:extLst>
          </p:cNvPr>
          <p:cNvSpPr>
            <a:spLocks noGrp="1"/>
          </p:cNvSpPr>
          <p:nvPr>
            <p:ph type="body" idx="1" hasCustomPrompt="1"/>
          </p:nvPr>
        </p:nvSpPr>
        <p:spPr>
          <a:xfrm>
            <a:off x="6381462" y="2211860"/>
            <a:ext cx="4579936" cy="215007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Här finns plats för en beskrivande text. Här finns det plats för en beskrivande text. Här finns plats för en beskrivande text. Här finns det plats för lite text. Här finns plats för en beskrivande text. Här finns det plats för lite text.</a:t>
            </a:r>
          </a:p>
          <a:p>
            <a:pPr lvl="0"/>
            <a:endParaRPr lang="sv-SE" dirty="0"/>
          </a:p>
          <a:p>
            <a:pPr lvl="0"/>
            <a:endParaRPr lang="sv-SE" dirty="0"/>
          </a:p>
        </p:txBody>
      </p:sp>
      <p:pic>
        <p:nvPicPr>
          <p:cNvPr id="3" name="Bildobjekt 2">
            <a:extLst>
              <a:ext uri="{FF2B5EF4-FFF2-40B4-BE49-F238E27FC236}">
                <a16:creationId xmlns:a16="http://schemas.microsoft.com/office/drawing/2014/main" id="{B6A5D320-BB63-BB44-BFB2-E1252668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7916" t="17373" r="17257"/>
          <a:stretch/>
        </p:blipFill>
        <p:spPr>
          <a:xfrm>
            <a:off x="0" y="0"/>
            <a:ext cx="5791198" cy="6858000"/>
          </a:xfrm>
          <a:prstGeom prst="rect">
            <a:avLst/>
          </a:prstGeom>
        </p:spPr>
      </p:pic>
    </p:spTree>
    <p:extLst>
      <p:ext uri="{BB962C8B-B14F-4D97-AF65-F5344CB8AC3E}">
        <p14:creationId xmlns:p14="http://schemas.microsoft.com/office/powerpoint/2010/main" val="3767966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vå de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ubrik 1">
            <a:extLst>
              <a:ext uri="{FF2B5EF4-FFF2-40B4-BE49-F238E27FC236}">
                <a16:creationId xmlns:a16="http://schemas.microsoft.com/office/drawing/2014/main" id="{9E852618-E21A-E640-AFAA-2F73882A09F2}"/>
              </a:ext>
            </a:extLst>
          </p:cNvPr>
          <p:cNvSpPr>
            <a:spLocks noGrp="1"/>
          </p:cNvSpPr>
          <p:nvPr>
            <p:ph type="title" hasCustomPrompt="1"/>
          </p:nvPr>
        </p:nvSpPr>
        <p:spPr>
          <a:xfrm rot="21294186">
            <a:off x="1160119" y="1553822"/>
            <a:ext cx="3154890" cy="565367"/>
          </a:xfrm>
        </p:spPr>
        <p:txBody>
          <a:bodyPr anchor="t">
            <a:noAutofit/>
          </a:bodyPr>
          <a:lstStyle>
            <a:lvl1pPr>
              <a:defRPr sz="3200"/>
            </a:lvl1pPr>
          </a:lstStyle>
          <a:p>
            <a:r>
              <a:rPr lang="sv-SE" dirty="0"/>
              <a:t>Plats för en rubrik</a:t>
            </a:r>
          </a:p>
        </p:txBody>
      </p:sp>
      <p:sp>
        <p:nvSpPr>
          <p:cNvPr id="5" name="Platshållare för text 2">
            <a:extLst>
              <a:ext uri="{FF2B5EF4-FFF2-40B4-BE49-F238E27FC236}">
                <a16:creationId xmlns:a16="http://schemas.microsoft.com/office/drawing/2014/main" id="{8A15498A-AF2A-9143-B1DC-6FD67C7D5C8D}"/>
              </a:ext>
            </a:extLst>
          </p:cNvPr>
          <p:cNvSpPr>
            <a:spLocks noGrp="1"/>
          </p:cNvSpPr>
          <p:nvPr>
            <p:ph type="body" idx="1" hasCustomPrompt="1"/>
          </p:nvPr>
        </p:nvSpPr>
        <p:spPr>
          <a:xfrm>
            <a:off x="1141242" y="2528381"/>
            <a:ext cx="4579936" cy="215007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Här finns plats för en beskrivande text. Här finns det plats för en beskrivande text. Här finns plats för en beskrivande text. Här finns det plats för lite text. Här finns plats för en beskrivande text. Här finns det plats för lite text.</a:t>
            </a:r>
          </a:p>
          <a:p>
            <a:pPr lvl="0"/>
            <a:endParaRPr lang="sv-SE" dirty="0"/>
          </a:p>
          <a:p>
            <a:pPr lvl="0"/>
            <a:endParaRPr lang="sv-SE" dirty="0"/>
          </a:p>
        </p:txBody>
      </p:sp>
      <p:sp>
        <p:nvSpPr>
          <p:cNvPr id="6" name="Platshållare för text 2">
            <a:extLst>
              <a:ext uri="{FF2B5EF4-FFF2-40B4-BE49-F238E27FC236}">
                <a16:creationId xmlns:a16="http://schemas.microsoft.com/office/drawing/2014/main" id="{F19A69C7-A57C-E349-ABFC-9FB46ECC52DD}"/>
              </a:ext>
            </a:extLst>
          </p:cNvPr>
          <p:cNvSpPr>
            <a:spLocks noGrp="1"/>
          </p:cNvSpPr>
          <p:nvPr>
            <p:ph type="body" idx="10" hasCustomPrompt="1"/>
          </p:nvPr>
        </p:nvSpPr>
        <p:spPr>
          <a:xfrm>
            <a:off x="7835119" y="2727674"/>
            <a:ext cx="2750819" cy="215007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Här kan du skriva något</a:t>
            </a:r>
          </a:p>
          <a:p>
            <a:pPr lvl="0"/>
            <a:endParaRPr lang="sv-SE" dirty="0"/>
          </a:p>
        </p:txBody>
      </p:sp>
    </p:spTree>
    <p:extLst>
      <p:ext uri="{BB962C8B-B14F-4D97-AF65-F5344CB8AC3E}">
        <p14:creationId xmlns:p14="http://schemas.microsoft.com/office/powerpoint/2010/main" val="1848396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vå del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682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Rubrik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41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Rubrik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FE4A9E3-FD24-314A-9D06-FFE80235770D}"/>
              </a:ext>
            </a:extLst>
          </p:cNvPr>
          <p:cNvSpPr>
            <a:spLocks noGrp="1"/>
          </p:cNvSpPr>
          <p:nvPr>
            <p:ph type="ctrTitle" hasCustomPrompt="1"/>
          </p:nvPr>
        </p:nvSpPr>
        <p:spPr>
          <a:xfrm>
            <a:off x="4237148" y="1122362"/>
            <a:ext cx="3709117" cy="3926155"/>
          </a:xfrm>
        </p:spPr>
        <p:txBody>
          <a:bodyPr anchor="b">
            <a:normAutofit/>
          </a:bodyPr>
          <a:lstStyle>
            <a:lvl1pPr algn="ctr">
              <a:defRPr sz="4400"/>
            </a:lvl1pPr>
          </a:lstStyle>
          <a:p>
            <a:r>
              <a:rPr lang="sv-SE" sz="6000" b="0" i="1" dirty="0">
                <a:latin typeface="Calibri Light" panose="020F0502020204030204" pitchFamily="34" charset="0"/>
                <a:cs typeface="Calibri Light" panose="020F0502020204030204" pitchFamily="34" charset="0"/>
              </a:rPr>
              <a:t>Passa på –</a:t>
            </a:r>
            <a:br>
              <a:rPr lang="sv-SE" sz="6000" b="0" i="1" dirty="0">
                <a:latin typeface="Calibri Light" panose="020F0502020204030204" pitchFamily="34" charset="0"/>
                <a:cs typeface="Calibri Light" panose="020F0502020204030204" pitchFamily="34" charset="0"/>
              </a:rPr>
            </a:br>
            <a:r>
              <a:rPr lang="sv-SE" sz="6000" b="0" i="1" dirty="0">
                <a:latin typeface="Calibri Light" panose="020F0502020204030204" pitchFamily="34" charset="0"/>
                <a:cs typeface="Calibri Light" panose="020F0502020204030204" pitchFamily="34" charset="0"/>
              </a:rPr>
              <a:t>säg något riktigt bra här!</a:t>
            </a:r>
            <a:endParaRPr lang="sv-SE" dirty="0"/>
          </a:p>
        </p:txBody>
      </p:sp>
    </p:spTree>
    <p:extLst>
      <p:ext uri="{BB962C8B-B14F-4D97-AF65-F5344CB8AC3E}">
        <p14:creationId xmlns:p14="http://schemas.microsoft.com/office/powerpoint/2010/main" val="1481078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Rubrik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738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Rubrik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2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Rubrikbi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717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ubrik och innehå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7F85540-CAD2-AC43-AB37-5997A8EDF817}"/>
              </a:ext>
            </a:extLst>
          </p:cNvPr>
          <p:cNvSpPr>
            <a:spLocks noGrp="1"/>
          </p:cNvSpPr>
          <p:nvPr>
            <p:ph type="title" hasCustomPrompt="1"/>
          </p:nvPr>
        </p:nvSpPr>
        <p:spPr>
          <a:xfrm rot="21304017">
            <a:off x="3464636" y="2504914"/>
            <a:ext cx="5273379" cy="773408"/>
          </a:xfrm>
        </p:spPr>
        <p:txBody>
          <a:bodyPr/>
          <a:lstStyle>
            <a:lvl1pPr algn="ctr">
              <a:defRPr b="0" i="0">
                <a:latin typeface="Calibri" panose="020F0502020204030204" pitchFamily="34" charset="0"/>
                <a:cs typeface="Calibri" panose="020F0502020204030204" pitchFamily="34" charset="0"/>
              </a:defRPr>
            </a:lvl1pPr>
          </a:lstStyle>
          <a:p>
            <a:r>
              <a:rPr lang="sv-SE" dirty="0"/>
              <a:t>Här finns det plats</a:t>
            </a:r>
          </a:p>
        </p:txBody>
      </p:sp>
      <p:sp>
        <p:nvSpPr>
          <p:cNvPr id="10" name="Platshållare för text 2">
            <a:extLst>
              <a:ext uri="{FF2B5EF4-FFF2-40B4-BE49-F238E27FC236}">
                <a16:creationId xmlns:a16="http://schemas.microsoft.com/office/drawing/2014/main" id="{F926D561-8EDD-834C-B97F-FC8B4DCF1925}"/>
              </a:ext>
            </a:extLst>
          </p:cNvPr>
          <p:cNvSpPr>
            <a:spLocks noGrp="1"/>
          </p:cNvSpPr>
          <p:nvPr>
            <p:ph type="body" idx="1" hasCustomPrompt="1"/>
          </p:nvPr>
        </p:nvSpPr>
        <p:spPr>
          <a:xfrm>
            <a:off x="3644537" y="3317966"/>
            <a:ext cx="4545873" cy="744583"/>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4400" b="0" i="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för en mening</a:t>
            </a:r>
          </a:p>
        </p:txBody>
      </p:sp>
    </p:spTree>
    <p:extLst>
      <p:ext uri="{BB962C8B-B14F-4D97-AF65-F5344CB8AC3E}">
        <p14:creationId xmlns:p14="http://schemas.microsoft.com/office/powerpoint/2010/main" val="2921809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Rubrik och innehå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7F85540-CAD2-AC43-AB37-5997A8EDF817}"/>
              </a:ext>
            </a:extLst>
          </p:cNvPr>
          <p:cNvSpPr>
            <a:spLocks noGrp="1"/>
          </p:cNvSpPr>
          <p:nvPr>
            <p:ph type="title" hasCustomPrompt="1"/>
          </p:nvPr>
        </p:nvSpPr>
        <p:spPr>
          <a:xfrm>
            <a:off x="3632305" y="739681"/>
            <a:ext cx="4927387" cy="699806"/>
          </a:xfrm>
        </p:spPr>
        <p:txBody>
          <a:bodyPr>
            <a:normAutofit/>
          </a:bodyPr>
          <a:lstStyle>
            <a:lvl1pPr algn="ctr">
              <a:defRPr sz="4000" b="0" i="0">
                <a:latin typeface="Calibri" panose="020F0502020204030204" pitchFamily="34" charset="0"/>
                <a:cs typeface="Calibri" panose="020F0502020204030204" pitchFamily="34" charset="0"/>
              </a:defRPr>
            </a:lvl1pPr>
          </a:lstStyle>
          <a:p>
            <a:r>
              <a:rPr lang="sv-SE" dirty="0"/>
              <a:t>Plats för en rubrik</a:t>
            </a:r>
          </a:p>
        </p:txBody>
      </p:sp>
      <p:sp>
        <p:nvSpPr>
          <p:cNvPr id="4" name="Platshållare för text 2">
            <a:extLst>
              <a:ext uri="{FF2B5EF4-FFF2-40B4-BE49-F238E27FC236}">
                <a16:creationId xmlns:a16="http://schemas.microsoft.com/office/drawing/2014/main" id="{0DE1475A-4B08-7342-B423-F0787B87AA3A}"/>
              </a:ext>
            </a:extLst>
          </p:cNvPr>
          <p:cNvSpPr>
            <a:spLocks noGrp="1"/>
          </p:cNvSpPr>
          <p:nvPr>
            <p:ph type="body" idx="1" hasCustomPrompt="1"/>
          </p:nvPr>
        </p:nvSpPr>
        <p:spPr>
          <a:xfrm>
            <a:off x="1151708" y="1828800"/>
            <a:ext cx="9888583" cy="378320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Här finns plats för en beskrivande text. Här finns det plats för en beskrivande text. Här finns plats för en beskrivande text. Här finns det plats för lite text. Här finns plats för en beskrivande text. Här finns det plats för lite text.</a:t>
            </a:r>
          </a:p>
          <a:p>
            <a:pPr lvl="0"/>
            <a:endParaRPr lang="sv-SE" dirty="0"/>
          </a:p>
          <a:p>
            <a:pPr lvl="0"/>
            <a:endParaRPr lang="sv-SE" dirty="0"/>
          </a:p>
        </p:txBody>
      </p:sp>
    </p:spTree>
    <p:extLst>
      <p:ext uri="{BB962C8B-B14F-4D97-AF65-F5344CB8AC3E}">
        <p14:creationId xmlns:p14="http://schemas.microsoft.com/office/powerpoint/2010/main" val="253811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vsnittsrubri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D221DC6-9CE8-234A-8577-EDF307E33426}"/>
              </a:ext>
            </a:extLst>
          </p:cNvPr>
          <p:cNvSpPr>
            <a:spLocks noGrp="1"/>
          </p:cNvSpPr>
          <p:nvPr>
            <p:ph type="title" hasCustomPrompt="1"/>
          </p:nvPr>
        </p:nvSpPr>
        <p:spPr>
          <a:xfrm>
            <a:off x="2631989" y="1833307"/>
            <a:ext cx="4349580" cy="934608"/>
          </a:xfrm>
        </p:spPr>
        <p:txBody>
          <a:bodyPr anchor="t">
            <a:normAutofit/>
          </a:bodyPr>
          <a:lstStyle>
            <a:lvl1pPr>
              <a:defRPr sz="2800"/>
            </a:lvl1pPr>
          </a:lstStyle>
          <a:p>
            <a:r>
              <a:rPr lang="sv-SE" dirty="0"/>
              <a:t>Här finns det plats för</a:t>
            </a:r>
            <a:br>
              <a:rPr lang="sv-SE" dirty="0"/>
            </a:br>
            <a:r>
              <a:rPr lang="sv-SE" dirty="0"/>
              <a:t>en lite längre rubrik</a:t>
            </a:r>
          </a:p>
        </p:txBody>
      </p:sp>
      <p:sp>
        <p:nvSpPr>
          <p:cNvPr id="3" name="Platshållare för text 2">
            <a:extLst>
              <a:ext uri="{FF2B5EF4-FFF2-40B4-BE49-F238E27FC236}">
                <a16:creationId xmlns:a16="http://schemas.microsoft.com/office/drawing/2014/main" id="{C49E53D8-EEA0-7547-B5E5-0405282F9AC6}"/>
              </a:ext>
            </a:extLst>
          </p:cNvPr>
          <p:cNvSpPr>
            <a:spLocks noGrp="1"/>
          </p:cNvSpPr>
          <p:nvPr>
            <p:ph type="body" idx="1" hasCustomPrompt="1"/>
          </p:nvPr>
        </p:nvSpPr>
        <p:spPr>
          <a:xfrm>
            <a:off x="2631989" y="2944552"/>
            <a:ext cx="4349580" cy="2245286"/>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Här finns plats för en beskrivande text. Här finns det plats för en beskrivande text. Här finns plats för en beskrivande text. Här finns det plats för lite text. Här finns plats för en beskrivande text. Här finns det plats för lite text.</a:t>
            </a:r>
          </a:p>
          <a:p>
            <a:pPr lvl="0"/>
            <a:endParaRPr lang="sv-SE" dirty="0"/>
          </a:p>
          <a:p>
            <a:pPr lvl="0"/>
            <a:endParaRPr lang="sv-SE" dirty="0"/>
          </a:p>
        </p:txBody>
      </p:sp>
      <p:sp>
        <p:nvSpPr>
          <p:cNvPr id="10" name="Platshållare för innehåll 2">
            <a:extLst>
              <a:ext uri="{FF2B5EF4-FFF2-40B4-BE49-F238E27FC236}">
                <a16:creationId xmlns:a16="http://schemas.microsoft.com/office/drawing/2014/main" id="{475E39AD-5CFA-E747-9D11-183FE8284A6F}"/>
              </a:ext>
            </a:extLst>
          </p:cNvPr>
          <p:cNvSpPr>
            <a:spLocks noGrp="1"/>
          </p:cNvSpPr>
          <p:nvPr>
            <p:ph sz="half" idx="10" hasCustomPrompt="1"/>
          </p:nvPr>
        </p:nvSpPr>
        <p:spPr>
          <a:xfrm>
            <a:off x="7476154" y="2944552"/>
            <a:ext cx="2644347" cy="1828800"/>
          </a:xfrm>
        </p:spPr>
        <p:txBody>
          <a:bodyPr>
            <a:normAutofit/>
          </a:bodyPr>
          <a:lstStyle>
            <a:lvl1pPr marL="0" indent="0" algn="ctr">
              <a:buFontTx/>
              <a:buNone/>
              <a:defRPr sz="2400" b="0" i="1">
                <a:latin typeface="Calibri Light" panose="020F0502020204030204" pitchFamily="34" charset="0"/>
                <a:cs typeface="Calibri Light"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sv-SE" dirty="0"/>
              <a:t>Här kan du lyfta fram ett viktigt budskap!</a:t>
            </a:r>
          </a:p>
        </p:txBody>
      </p:sp>
    </p:spTree>
    <p:extLst>
      <p:ext uri="{BB962C8B-B14F-4D97-AF65-F5344CB8AC3E}">
        <p14:creationId xmlns:p14="http://schemas.microsoft.com/office/powerpoint/2010/main" val="1827906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168029D7-D5AF-3C49-8C28-36465ADB3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format</a:t>
            </a:r>
          </a:p>
        </p:txBody>
      </p:sp>
      <p:sp>
        <p:nvSpPr>
          <p:cNvPr id="3" name="Platshållare för text 2">
            <a:extLst>
              <a:ext uri="{FF2B5EF4-FFF2-40B4-BE49-F238E27FC236}">
                <a16:creationId xmlns:a16="http://schemas.microsoft.com/office/drawing/2014/main" id="{D836B17B-8676-8F49-84EC-97EA0822CF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12DF4BE3-E3AF-374A-9070-9455CD89B0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452CB-6C39-9F4F-92C2-4FA02F4C767A}" type="datetimeFigureOut">
              <a:rPr lang="sv-SE" smtClean="0"/>
              <a:t>2018-12-17</a:t>
            </a:fld>
            <a:endParaRPr lang="sv-SE"/>
          </a:p>
        </p:txBody>
      </p:sp>
      <p:sp>
        <p:nvSpPr>
          <p:cNvPr id="5" name="Platshållare för sidfot 4">
            <a:extLst>
              <a:ext uri="{FF2B5EF4-FFF2-40B4-BE49-F238E27FC236}">
                <a16:creationId xmlns:a16="http://schemas.microsoft.com/office/drawing/2014/main" id="{713C0628-F9E5-464E-9F5A-B68BC4733F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a:extLst>
              <a:ext uri="{FF2B5EF4-FFF2-40B4-BE49-F238E27FC236}">
                <a16:creationId xmlns:a16="http://schemas.microsoft.com/office/drawing/2014/main" id="{1B49FEE5-77C7-8C4E-920B-D42D01F28A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79025B-8F02-C642-A36B-8902E18C6D72}" type="slidenum">
              <a:rPr lang="sv-SE" smtClean="0"/>
              <a:t>‹#›</a:t>
            </a:fld>
            <a:endParaRPr lang="sv-SE"/>
          </a:p>
        </p:txBody>
      </p:sp>
    </p:spTree>
    <p:extLst>
      <p:ext uri="{BB962C8B-B14F-4D97-AF65-F5344CB8AC3E}">
        <p14:creationId xmlns:p14="http://schemas.microsoft.com/office/powerpoint/2010/main" val="378396125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1" r:id="rId3"/>
    <p:sldLayoutId id="2147483663" r:id="rId4"/>
    <p:sldLayoutId id="2147483664" r:id="rId5"/>
    <p:sldLayoutId id="2147483665" r:id="rId6"/>
    <p:sldLayoutId id="2147483650" r:id="rId7"/>
    <p:sldLayoutId id="2147483671" r:id="rId8"/>
    <p:sldLayoutId id="2147483651" r:id="rId9"/>
    <p:sldLayoutId id="2147483672" r:id="rId10"/>
    <p:sldLayoutId id="2147483666" r:id="rId11"/>
    <p:sldLayoutId id="2147483667" r:id="rId12"/>
    <p:sldLayoutId id="2147483669" r:id="rId13"/>
    <p:sldLayoutId id="2147483670" r:id="rId14"/>
    <p:sldLayoutId id="214748366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8.xml"/><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8.xml"/><Relationship Id="rId4" Type="http://schemas.openxmlformats.org/officeDocument/2006/relationships/image" Target="../media/image26.jp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999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6">
            <a:extLst>
              <a:ext uri="{FF2B5EF4-FFF2-40B4-BE49-F238E27FC236}">
                <a16:creationId xmlns:a16="http://schemas.microsoft.com/office/drawing/2014/main" id="{20C74050-548B-4040-80B4-9736E4348D61}"/>
              </a:ext>
            </a:extLst>
          </p:cNvPr>
          <p:cNvSpPr>
            <a:spLocks noGrp="1"/>
          </p:cNvSpPr>
          <p:nvPr>
            <p:ph type="title"/>
          </p:nvPr>
        </p:nvSpPr>
        <p:spPr>
          <a:xfrm>
            <a:off x="838200" y="1"/>
            <a:ext cx="10515600" cy="1020418"/>
          </a:xfrm>
        </p:spPr>
        <p:txBody>
          <a:bodyPr anchor="ctr">
            <a:normAutofit/>
          </a:bodyPr>
          <a:lstStyle/>
          <a:p>
            <a:r>
              <a:rPr lang="sv-SE" sz="4800" dirty="0"/>
              <a:t>Vilka är Målgruppen?</a:t>
            </a:r>
            <a:endParaRPr lang="sv-SE" sz="4400" dirty="0"/>
          </a:p>
        </p:txBody>
      </p:sp>
      <p:pic>
        <p:nvPicPr>
          <p:cNvPr id="3" name="Bildobjekt 2">
            <a:extLst>
              <a:ext uri="{FF2B5EF4-FFF2-40B4-BE49-F238E27FC236}">
                <a16:creationId xmlns:a16="http://schemas.microsoft.com/office/drawing/2014/main" id="{7229EF5F-7930-4894-A1EF-DA7AF6217B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590" y="1020417"/>
            <a:ext cx="3449238" cy="4337060"/>
          </a:xfrm>
          <a:prstGeom prst="rect">
            <a:avLst/>
          </a:prstGeom>
        </p:spPr>
      </p:pic>
      <p:pic>
        <p:nvPicPr>
          <p:cNvPr id="5" name="Bildobjekt 4">
            <a:extLst>
              <a:ext uri="{FF2B5EF4-FFF2-40B4-BE49-F238E27FC236}">
                <a16:creationId xmlns:a16="http://schemas.microsoft.com/office/drawing/2014/main" id="{52102868-4132-4FC7-B62D-A931C5790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2751" y="1020420"/>
            <a:ext cx="5782744" cy="4337058"/>
          </a:xfrm>
          <a:prstGeom prst="rect">
            <a:avLst/>
          </a:prstGeom>
        </p:spPr>
      </p:pic>
    </p:spTree>
    <p:extLst>
      <p:ext uri="{BB962C8B-B14F-4D97-AF65-F5344CB8AC3E}">
        <p14:creationId xmlns:p14="http://schemas.microsoft.com/office/powerpoint/2010/main" val="18793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6">
            <a:extLst>
              <a:ext uri="{FF2B5EF4-FFF2-40B4-BE49-F238E27FC236}">
                <a16:creationId xmlns:a16="http://schemas.microsoft.com/office/drawing/2014/main" id="{1F25EE79-1FC9-4D31-A3DB-179CC678ED15}"/>
              </a:ext>
            </a:extLst>
          </p:cNvPr>
          <p:cNvSpPr txBox="1">
            <a:spLocks/>
          </p:cNvSpPr>
          <p:nvPr/>
        </p:nvSpPr>
        <p:spPr>
          <a:xfrm>
            <a:off x="903192" y="324933"/>
            <a:ext cx="10515600" cy="166977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4800" dirty="0"/>
              <a:t>Riktar du dig till </a:t>
            </a:r>
            <a:r>
              <a:rPr lang="sv-SE" sz="4800" b="1" dirty="0"/>
              <a:t>alla</a:t>
            </a:r>
            <a:br>
              <a:rPr lang="sv-SE" sz="4800" dirty="0"/>
            </a:br>
            <a:r>
              <a:rPr lang="sv-SE" sz="4800" dirty="0"/>
              <a:t>så riktar du dig till </a:t>
            </a:r>
            <a:r>
              <a:rPr lang="sv-SE" sz="4800" b="1" dirty="0"/>
              <a:t>ingen</a:t>
            </a:r>
            <a:r>
              <a:rPr lang="sv-SE" sz="4800" dirty="0"/>
              <a:t>.</a:t>
            </a:r>
          </a:p>
        </p:txBody>
      </p:sp>
      <p:sp>
        <p:nvSpPr>
          <p:cNvPr id="3" name="Rubrik 6">
            <a:extLst>
              <a:ext uri="{FF2B5EF4-FFF2-40B4-BE49-F238E27FC236}">
                <a16:creationId xmlns:a16="http://schemas.microsoft.com/office/drawing/2014/main" id="{298F30AF-066B-41C7-949B-57FD79D77923}"/>
              </a:ext>
            </a:extLst>
          </p:cNvPr>
          <p:cNvSpPr txBox="1">
            <a:spLocks/>
          </p:cNvSpPr>
          <p:nvPr/>
        </p:nvSpPr>
        <p:spPr>
          <a:xfrm>
            <a:off x="903192" y="1994702"/>
            <a:ext cx="10515600" cy="337242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4400" dirty="0"/>
              <a:t>Ställ dig själv frågan:</a:t>
            </a:r>
            <a:br>
              <a:rPr lang="sv-SE" sz="4800" dirty="0"/>
            </a:br>
            <a:r>
              <a:rPr lang="sv-SE" sz="5400" dirty="0"/>
              <a:t>Hur är den personen som allra helst vill besöka min webbsida?</a:t>
            </a:r>
            <a:endParaRPr lang="sv-SE" sz="4800" dirty="0"/>
          </a:p>
        </p:txBody>
      </p:sp>
    </p:spTree>
    <p:extLst>
      <p:ext uri="{BB962C8B-B14F-4D97-AF65-F5344CB8AC3E}">
        <p14:creationId xmlns:p14="http://schemas.microsoft.com/office/powerpoint/2010/main" val="222937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6">
            <a:extLst>
              <a:ext uri="{FF2B5EF4-FFF2-40B4-BE49-F238E27FC236}">
                <a16:creationId xmlns:a16="http://schemas.microsoft.com/office/drawing/2014/main" id="{C5011E49-081B-4EF4-B2E7-7441D2C9C146}"/>
              </a:ext>
            </a:extLst>
          </p:cNvPr>
          <p:cNvSpPr>
            <a:spLocks noGrp="1"/>
          </p:cNvSpPr>
          <p:nvPr>
            <p:ph type="title"/>
          </p:nvPr>
        </p:nvSpPr>
        <p:spPr>
          <a:xfrm>
            <a:off x="838199" y="0"/>
            <a:ext cx="10515600" cy="1364974"/>
          </a:xfrm>
        </p:spPr>
        <p:txBody>
          <a:bodyPr anchor="ctr">
            <a:normAutofit/>
          </a:bodyPr>
          <a:lstStyle/>
          <a:p>
            <a:r>
              <a:rPr lang="sv-SE" sz="6600" dirty="0"/>
              <a:t>Demografi</a:t>
            </a:r>
            <a:endParaRPr lang="sv-SE" dirty="0"/>
          </a:p>
        </p:txBody>
      </p:sp>
      <p:sp>
        <p:nvSpPr>
          <p:cNvPr id="3" name="Rubrik 6">
            <a:extLst>
              <a:ext uri="{FF2B5EF4-FFF2-40B4-BE49-F238E27FC236}">
                <a16:creationId xmlns:a16="http://schemas.microsoft.com/office/drawing/2014/main" id="{8CC4468A-C3AF-4081-AB96-F59D4E7A1B2B}"/>
              </a:ext>
            </a:extLst>
          </p:cNvPr>
          <p:cNvSpPr txBox="1">
            <a:spLocks/>
          </p:cNvSpPr>
          <p:nvPr/>
        </p:nvSpPr>
        <p:spPr>
          <a:xfrm>
            <a:off x="838199" y="1042156"/>
            <a:ext cx="10515600" cy="98873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4000" dirty="0"/>
              <a:t>Vetenskapen om en befolknings fördelning</a:t>
            </a:r>
          </a:p>
        </p:txBody>
      </p:sp>
      <p:pic>
        <p:nvPicPr>
          <p:cNvPr id="4" name="Bildobjekt 3">
            <a:extLst>
              <a:ext uri="{FF2B5EF4-FFF2-40B4-BE49-F238E27FC236}">
                <a16:creationId xmlns:a16="http://schemas.microsoft.com/office/drawing/2014/main" id="{A5978726-D560-4E2E-9F1D-D769B9F02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70" y="2028631"/>
            <a:ext cx="5271856" cy="3175732"/>
          </a:xfrm>
          <a:prstGeom prst="rect">
            <a:avLst/>
          </a:prstGeom>
        </p:spPr>
      </p:pic>
      <p:sp>
        <p:nvSpPr>
          <p:cNvPr id="5" name="Rubrik 6">
            <a:extLst>
              <a:ext uri="{FF2B5EF4-FFF2-40B4-BE49-F238E27FC236}">
                <a16:creationId xmlns:a16="http://schemas.microsoft.com/office/drawing/2014/main" id="{A3139B5A-BB8E-4DC7-87A6-837B2DE8D95E}"/>
              </a:ext>
            </a:extLst>
          </p:cNvPr>
          <p:cNvSpPr txBox="1">
            <a:spLocks/>
          </p:cNvSpPr>
          <p:nvPr/>
        </p:nvSpPr>
        <p:spPr>
          <a:xfrm>
            <a:off x="5950226" y="2028631"/>
            <a:ext cx="5711688" cy="31757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3600" dirty="0"/>
              <a:t>Om dina besökare fick rösta på vilken färg de vill att din webbsida ska ha, och deras svar fördelades som bilden till vänster: vilken färg skulle du ge din webbsida då? </a:t>
            </a:r>
          </a:p>
        </p:txBody>
      </p:sp>
    </p:spTree>
    <p:extLst>
      <p:ext uri="{BB962C8B-B14F-4D97-AF65-F5344CB8AC3E}">
        <p14:creationId xmlns:p14="http://schemas.microsoft.com/office/powerpoint/2010/main" val="215984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6">
            <a:extLst>
              <a:ext uri="{FF2B5EF4-FFF2-40B4-BE49-F238E27FC236}">
                <a16:creationId xmlns:a16="http://schemas.microsoft.com/office/drawing/2014/main" id="{3B5C4AE3-DBE5-4295-A121-B5FDE9CC2A8A}"/>
              </a:ext>
            </a:extLst>
          </p:cNvPr>
          <p:cNvSpPr txBox="1">
            <a:spLocks/>
          </p:cNvSpPr>
          <p:nvPr/>
        </p:nvSpPr>
        <p:spPr>
          <a:xfrm>
            <a:off x="903192" y="324933"/>
            <a:ext cx="10515600" cy="310406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4800" dirty="0"/>
              <a:t>Forma ditt mål efter din målgrupp så kommer du skapa något som folk vill ha</a:t>
            </a:r>
          </a:p>
        </p:txBody>
      </p:sp>
      <p:sp>
        <p:nvSpPr>
          <p:cNvPr id="3" name="Rubrik 6">
            <a:extLst>
              <a:ext uri="{FF2B5EF4-FFF2-40B4-BE49-F238E27FC236}">
                <a16:creationId xmlns:a16="http://schemas.microsoft.com/office/drawing/2014/main" id="{3E0B671F-1E17-407F-A807-10CF9F89CDBE}"/>
              </a:ext>
            </a:extLst>
          </p:cNvPr>
          <p:cNvSpPr txBox="1">
            <a:spLocks/>
          </p:cNvSpPr>
          <p:nvPr/>
        </p:nvSpPr>
        <p:spPr>
          <a:xfrm>
            <a:off x="838200" y="2531420"/>
            <a:ext cx="10515600" cy="310406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4800" dirty="0"/>
              <a:t>Är du fortfarande osäker på vilken målgrupp du ska definiera?</a:t>
            </a:r>
          </a:p>
          <a:p>
            <a:r>
              <a:rPr lang="sv-SE" sz="4800" dirty="0"/>
              <a:t>Utgå från dig själv</a:t>
            </a:r>
          </a:p>
        </p:txBody>
      </p:sp>
    </p:spTree>
    <p:extLst>
      <p:ext uri="{BB962C8B-B14F-4D97-AF65-F5344CB8AC3E}">
        <p14:creationId xmlns:p14="http://schemas.microsoft.com/office/powerpoint/2010/main" val="469375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11966E1-EAF2-4440-A727-8C223EB14F71}"/>
              </a:ext>
            </a:extLst>
          </p:cNvPr>
          <p:cNvSpPr>
            <a:spLocks noGrp="1"/>
          </p:cNvSpPr>
          <p:nvPr>
            <p:ph type="title"/>
          </p:nvPr>
        </p:nvSpPr>
        <p:spPr>
          <a:xfrm>
            <a:off x="1151709" y="739681"/>
            <a:ext cx="9888582" cy="699806"/>
          </a:xfrm>
        </p:spPr>
        <p:txBody>
          <a:bodyPr>
            <a:normAutofit/>
          </a:bodyPr>
          <a:lstStyle/>
          <a:p>
            <a:r>
              <a:rPr lang="sv-SE" dirty="0"/>
              <a:t>Uppgift: Vad bör en projektplan innehålla?</a:t>
            </a:r>
          </a:p>
        </p:txBody>
      </p:sp>
      <p:graphicFrame>
        <p:nvGraphicFramePr>
          <p:cNvPr id="4" name="Tabell 3">
            <a:extLst>
              <a:ext uri="{FF2B5EF4-FFF2-40B4-BE49-F238E27FC236}">
                <a16:creationId xmlns:a16="http://schemas.microsoft.com/office/drawing/2014/main" id="{F6D3DEAC-EC4D-4BA4-AAEC-E99C476C0AB0}"/>
              </a:ext>
            </a:extLst>
          </p:cNvPr>
          <p:cNvGraphicFramePr>
            <a:graphicFrameLocks noGrp="1"/>
          </p:cNvGraphicFramePr>
          <p:nvPr>
            <p:extLst>
              <p:ext uri="{D42A27DB-BD31-4B8C-83A1-F6EECF244321}">
                <p14:modId xmlns:p14="http://schemas.microsoft.com/office/powerpoint/2010/main" val="1385173227"/>
              </p:ext>
            </p:extLst>
          </p:nvPr>
        </p:nvGraphicFramePr>
        <p:xfrm>
          <a:off x="1230002" y="1631852"/>
          <a:ext cx="9731996" cy="3657600"/>
        </p:xfrm>
        <a:graphic>
          <a:graphicData uri="http://schemas.openxmlformats.org/drawingml/2006/table">
            <a:tbl>
              <a:tblPr firstRow="1" firstCol="1" bandRow="1">
                <a:tableStyleId>{5C22544A-7EE6-4342-B048-85BDC9FD1C3A}</a:tableStyleId>
              </a:tblPr>
              <a:tblGrid>
                <a:gridCol w="2432999">
                  <a:extLst>
                    <a:ext uri="{9D8B030D-6E8A-4147-A177-3AD203B41FA5}">
                      <a16:colId xmlns:a16="http://schemas.microsoft.com/office/drawing/2014/main" val="1909623618"/>
                    </a:ext>
                  </a:extLst>
                </a:gridCol>
                <a:gridCol w="2432999">
                  <a:extLst>
                    <a:ext uri="{9D8B030D-6E8A-4147-A177-3AD203B41FA5}">
                      <a16:colId xmlns:a16="http://schemas.microsoft.com/office/drawing/2014/main" val="2087336809"/>
                    </a:ext>
                  </a:extLst>
                </a:gridCol>
                <a:gridCol w="2432999">
                  <a:extLst>
                    <a:ext uri="{9D8B030D-6E8A-4147-A177-3AD203B41FA5}">
                      <a16:colId xmlns:a16="http://schemas.microsoft.com/office/drawing/2014/main" val="2688999380"/>
                    </a:ext>
                  </a:extLst>
                </a:gridCol>
                <a:gridCol w="2432999">
                  <a:extLst>
                    <a:ext uri="{9D8B030D-6E8A-4147-A177-3AD203B41FA5}">
                      <a16:colId xmlns:a16="http://schemas.microsoft.com/office/drawing/2014/main" val="1990772438"/>
                    </a:ext>
                  </a:extLst>
                </a:gridCol>
              </a:tblGrid>
              <a:tr h="3657600">
                <a:tc>
                  <a:txBody>
                    <a:bodyPr/>
                    <a:lstStyle/>
                    <a:p>
                      <a:pPr fontAlgn="base">
                        <a:lnSpc>
                          <a:spcPct val="107000"/>
                        </a:lnSpc>
                        <a:spcBef>
                          <a:spcPts val="200"/>
                        </a:spcBef>
                        <a:spcAft>
                          <a:spcPts val="0"/>
                        </a:spcAft>
                      </a:pPr>
                      <a:r>
                        <a:rPr lang="sv-SE" sz="2000" dirty="0">
                          <a:solidFill>
                            <a:schemeClr val="tx1"/>
                          </a:solidFill>
                          <a:effectLst/>
                        </a:rPr>
                        <a:t>Kunskapskrav 3 (Projektplanering)</a:t>
                      </a:r>
                      <a:endParaRPr lang="sv-SE" sz="320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7625" marR="9525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lnSpc>
                          <a:spcPct val="107000"/>
                        </a:lnSpc>
                        <a:spcAft>
                          <a:spcPts val="600"/>
                        </a:spcAft>
                      </a:pPr>
                      <a:r>
                        <a:rPr lang="sv-SE" sz="2000" dirty="0">
                          <a:solidFill>
                            <a:schemeClr val="tx1"/>
                          </a:solidFill>
                          <a:effectLst/>
                        </a:rPr>
                        <a:t>E: Eleven upprättar en ENKEL projektplan för en tänkt produkt. Eleven utvecklar utifrån planen en produkt I SAMRÅD med handledare.</a:t>
                      </a:r>
                      <a:endParaRPr lang="sv-SE" sz="3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7625" marR="9525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lnSpc>
                          <a:spcPct val="107000"/>
                        </a:lnSpc>
                        <a:spcAft>
                          <a:spcPts val="600"/>
                        </a:spcAft>
                      </a:pPr>
                      <a:r>
                        <a:rPr lang="sv-SE" sz="2000" dirty="0">
                          <a:solidFill>
                            <a:schemeClr val="tx1"/>
                          </a:solidFill>
                          <a:effectLst/>
                        </a:rPr>
                        <a:t>C: Eleven upprättar en GENOMARBETAD projektplan för en tänkt produkt. Eleven utvecklar utifrån planen en produkt EFTER SAMRÅD med handledare.</a:t>
                      </a:r>
                      <a:endParaRPr lang="sv-SE" sz="3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7625" marR="9525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base">
                        <a:lnSpc>
                          <a:spcPct val="107000"/>
                        </a:lnSpc>
                        <a:spcAft>
                          <a:spcPts val="600"/>
                        </a:spcAft>
                      </a:pPr>
                      <a:r>
                        <a:rPr lang="sv-SE" sz="2000" dirty="0">
                          <a:solidFill>
                            <a:schemeClr val="tx1"/>
                          </a:solidFill>
                          <a:effectLst/>
                        </a:rPr>
                        <a:t>A: Eleven upprättar en GENOMARBETAD projektplan för en tänkt produkt OCH REVIDERAR DEN VID BEHOV. Eleven utvecklar utifrån planen en produkt EFTER SAMRÅD med handledare.</a:t>
                      </a:r>
                      <a:endParaRPr lang="sv-SE" sz="32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7625" marR="95250" marT="38100" marB="381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3927803"/>
                  </a:ext>
                </a:extLst>
              </a:tr>
            </a:tbl>
          </a:graphicData>
        </a:graphic>
      </p:graphicFrame>
    </p:spTree>
    <p:extLst>
      <p:ext uri="{BB962C8B-B14F-4D97-AF65-F5344CB8AC3E}">
        <p14:creationId xmlns:p14="http://schemas.microsoft.com/office/powerpoint/2010/main" val="2940223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1DDC107D-06E3-4B9E-AB07-19ABCCCCAE06}"/>
              </a:ext>
            </a:extLst>
          </p:cNvPr>
          <p:cNvSpPr>
            <a:spLocks noGrp="1"/>
          </p:cNvSpPr>
          <p:nvPr>
            <p:ph type="title"/>
          </p:nvPr>
        </p:nvSpPr>
        <p:spPr/>
        <p:txBody>
          <a:bodyPr/>
          <a:lstStyle/>
          <a:p>
            <a:r>
              <a:rPr lang="sv-SE" dirty="0"/>
              <a:t>Projektplanering</a:t>
            </a:r>
          </a:p>
        </p:txBody>
      </p:sp>
      <p:sp>
        <p:nvSpPr>
          <p:cNvPr id="11" name="Platshållare för text 10">
            <a:extLst>
              <a:ext uri="{FF2B5EF4-FFF2-40B4-BE49-F238E27FC236}">
                <a16:creationId xmlns:a16="http://schemas.microsoft.com/office/drawing/2014/main" id="{7A5AE3CD-ECF7-4F63-B108-D42C3BA3D44D}"/>
              </a:ext>
            </a:extLst>
          </p:cNvPr>
          <p:cNvSpPr>
            <a:spLocks noGrp="1"/>
          </p:cNvSpPr>
          <p:nvPr>
            <p:ph type="body" idx="1"/>
          </p:nvPr>
        </p:nvSpPr>
        <p:spPr/>
        <p:txBody>
          <a:bodyPr/>
          <a:lstStyle/>
          <a:p>
            <a:r>
              <a:rPr lang="sv-SE" dirty="0"/>
              <a:t>Målgrupp</a:t>
            </a:r>
          </a:p>
        </p:txBody>
      </p:sp>
    </p:spTree>
    <p:extLst>
      <p:ext uri="{BB962C8B-B14F-4D97-AF65-F5344CB8AC3E}">
        <p14:creationId xmlns:p14="http://schemas.microsoft.com/office/powerpoint/2010/main" val="1226012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DDFA303-0747-1C40-BF41-9E2C8BECF4E3}"/>
              </a:ext>
            </a:extLst>
          </p:cNvPr>
          <p:cNvSpPr>
            <a:spLocks noGrp="1"/>
          </p:cNvSpPr>
          <p:nvPr>
            <p:ph type="title"/>
          </p:nvPr>
        </p:nvSpPr>
        <p:spPr/>
        <p:txBody>
          <a:bodyPr/>
          <a:lstStyle/>
          <a:p>
            <a:r>
              <a:rPr lang="sv-SE" dirty="0"/>
              <a:t>Målgrupp</a:t>
            </a:r>
          </a:p>
        </p:txBody>
      </p:sp>
      <p:sp>
        <p:nvSpPr>
          <p:cNvPr id="3" name="Platshållare för text 2">
            <a:extLst>
              <a:ext uri="{FF2B5EF4-FFF2-40B4-BE49-F238E27FC236}">
                <a16:creationId xmlns:a16="http://schemas.microsoft.com/office/drawing/2014/main" id="{6DAB7704-FE6D-FF4B-B0A9-4A0C2973A1A5}"/>
              </a:ext>
            </a:extLst>
          </p:cNvPr>
          <p:cNvSpPr>
            <a:spLocks noGrp="1"/>
          </p:cNvSpPr>
          <p:nvPr>
            <p:ph type="body" idx="1"/>
          </p:nvPr>
        </p:nvSpPr>
        <p:spPr>
          <a:xfrm>
            <a:off x="1151708" y="2411896"/>
            <a:ext cx="9888583" cy="3200109"/>
          </a:xfrm>
        </p:spPr>
        <p:txBody>
          <a:bodyPr>
            <a:normAutofit/>
          </a:bodyPr>
          <a:lstStyle/>
          <a:p>
            <a:pPr algn="ctr"/>
            <a:r>
              <a:rPr lang="sv-SE" sz="4400" dirty="0"/>
              <a:t>En målgrupp är en definierad grupp av människor som är intressanta som mottagare av marknadsföring. </a:t>
            </a:r>
          </a:p>
        </p:txBody>
      </p:sp>
    </p:spTree>
    <p:extLst>
      <p:ext uri="{BB962C8B-B14F-4D97-AF65-F5344CB8AC3E}">
        <p14:creationId xmlns:p14="http://schemas.microsoft.com/office/powerpoint/2010/main" val="556763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ubrik 6">
            <a:extLst>
              <a:ext uri="{FF2B5EF4-FFF2-40B4-BE49-F238E27FC236}">
                <a16:creationId xmlns:a16="http://schemas.microsoft.com/office/drawing/2014/main" id="{B8B28C91-DD81-4219-92A8-C9CD337D76B1}"/>
              </a:ext>
            </a:extLst>
          </p:cNvPr>
          <p:cNvSpPr txBox="1">
            <a:spLocks/>
          </p:cNvSpPr>
          <p:nvPr/>
        </p:nvSpPr>
        <p:spPr>
          <a:xfrm>
            <a:off x="838199" y="4558748"/>
            <a:ext cx="10515600" cy="8878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4800" dirty="0"/>
              <a:t>Vart siktar du?</a:t>
            </a:r>
          </a:p>
        </p:txBody>
      </p:sp>
      <p:pic>
        <p:nvPicPr>
          <p:cNvPr id="9" name="Bildobjekt 8">
            <a:extLst>
              <a:ext uri="{FF2B5EF4-FFF2-40B4-BE49-F238E27FC236}">
                <a16:creationId xmlns:a16="http://schemas.microsoft.com/office/drawing/2014/main" id="{A42E59DE-9998-4663-B58D-202C38A84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298" y="1083519"/>
            <a:ext cx="1683026" cy="1683026"/>
          </a:xfrm>
          <a:prstGeom prst="rect">
            <a:avLst/>
          </a:prstGeom>
        </p:spPr>
      </p:pic>
      <p:pic>
        <p:nvPicPr>
          <p:cNvPr id="10" name="Bildobjekt 9">
            <a:extLst>
              <a:ext uri="{FF2B5EF4-FFF2-40B4-BE49-F238E27FC236}">
                <a16:creationId xmlns:a16="http://schemas.microsoft.com/office/drawing/2014/main" id="{D649D8C3-1953-43EC-B3BC-A607F671DF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994" y="729603"/>
            <a:ext cx="1683026" cy="1683026"/>
          </a:xfrm>
          <a:prstGeom prst="rect">
            <a:avLst/>
          </a:prstGeom>
        </p:spPr>
      </p:pic>
      <p:pic>
        <p:nvPicPr>
          <p:cNvPr id="11" name="Bildobjekt 10">
            <a:extLst>
              <a:ext uri="{FF2B5EF4-FFF2-40B4-BE49-F238E27FC236}">
                <a16:creationId xmlns:a16="http://schemas.microsoft.com/office/drawing/2014/main" id="{289198FF-820B-41D8-8A51-53E28A73C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470" y="2279776"/>
            <a:ext cx="1683026" cy="1683026"/>
          </a:xfrm>
          <a:prstGeom prst="rect">
            <a:avLst/>
          </a:prstGeom>
        </p:spPr>
      </p:pic>
      <p:pic>
        <p:nvPicPr>
          <p:cNvPr id="12" name="Bildobjekt 11">
            <a:extLst>
              <a:ext uri="{FF2B5EF4-FFF2-40B4-BE49-F238E27FC236}">
                <a16:creationId xmlns:a16="http://schemas.microsoft.com/office/drawing/2014/main" id="{5CC117EC-A00D-49C9-8C6C-930174D85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88" y="3651690"/>
            <a:ext cx="1683026" cy="1683026"/>
          </a:xfrm>
          <a:prstGeom prst="rect">
            <a:avLst/>
          </a:prstGeom>
        </p:spPr>
      </p:pic>
      <p:pic>
        <p:nvPicPr>
          <p:cNvPr id="13" name="Bildobjekt 12">
            <a:extLst>
              <a:ext uri="{FF2B5EF4-FFF2-40B4-BE49-F238E27FC236}">
                <a16:creationId xmlns:a16="http://schemas.microsoft.com/office/drawing/2014/main" id="{12492190-12F3-4041-B3E3-FCE722F61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408" y="2875722"/>
            <a:ext cx="1683026" cy="1683026"/>
          </a:xfrm>
          <a:prstGeom prst="rect">
            <a:avLst/>
          </a:prstGeom>
        </p:spPr>
      </p:pic>
      <p:pic>
        <p:nvPicPr>
          <p:cNvPr id="14" name="Bildobjekt 13">
            <a:extLst>
              <a:ext uri="{FF2B5EF4-FFF2-40B4-BE49-F238E27FC236}">
                <a16:creationId xmlns:a16="http://schemas.microsoft.com/office/drawing/2014/main" id="{E0C1767B-DF3B-4CF4-B3F2-66AF04DD3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847" y="3206721"/>
            <a:ext cx="1683026" cy="1683026"/>
          </a:xfrm>
          <a:prstGeom prst="rect">
            <a:avLst/>
          </a:prstGeom>
        </p:spPr>
      </p:pic>
      <p:pic>
        <p:nvPicPr>
          <p:cNvPr id="15" name="Bildobjekt 14">
            <a:extLst>
              <a:ext uri="{FF2B5EF4-FFF2-40B4-BE49-F238E27FC236}">
                <a16:creationId xmlns:a16="http://schemas.microsoft.com/office/drawing/2014/main" id="{357642C9-70F6-4F68-B811-EF74BB47F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7504" y="242006"/>
            <a:ext cx="1683026" cy="1683026"/>
          </a:xfrm>
          <a:prstGeom prst="rect">
            <a:avLst/>
          </a:prstGeom>
        </p:spPr>
      </p:pic>
      <p:pic>
        <p:nvPicPr>
          <p:cNvPr id="16" name="Bildobjekt 15">
            <a:extLst>
              <a:ext uri="{FF2B5EF4-FFF2-40B4-BE49-F238E27FC236}">
                <a16:creationId xmlns:a16="http://schemas.microsoft.com/office/drawing/2014/main" id="{F22EF13D-D0B3-48C5-9FDB-B866F7D4E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5207" y="2206385"/>
            <a:ext cx="1683026" cy="1683026"/>
          </a:xfrm>
          <a:prstGeom prst="rect">
            <a:avLst/>
          </a:prstGeom>
        </p:spPr>
      </p:pic>
    </p:spTree>
    <p:extLst>
      <p:ext uri="{BB962C8B-B14F-4D97-AF65-F5344CB8AC3E}">
        <p14:creationId xmlns:p14="http://schemas.microsoft.com/office/powerpoint/2010/main" val="3783673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ubrik 6">
            <a:extLst>
              <a:ext uri="{FF2B5EF4-FFF2-40B4-BE49-F238E27FC236}">
                <a16:creationId xmlns:a16="http://schemas.microsoft.com/office/drawing/2014/main" id="{D69BBC74-CEE3-485C-8871-C83B13D481E5}"/>
              </a:ext>
            </a:extLst>
          </p:cNvPr>
          <p:cNvSpPr txBox="1">
            <a:spLocks/>
          </p:cNvSpPr>
          <p:nvPr/>
        </p:nvSpPr>
        <p:spPr>
          <a:xfrm>
            <a:off x="838199" y="4558748"/>
            <a:ext cx="10515600" cy="88789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sv-SE" sz="4800" dirty="0"/>
              <a:t>Vi är alla olika, och vi dras till olika saker</a:t>
            </a:r>
          </a:p>
        </p:txBody>
      </p:sp>
      <p:pic>
        <p:nvPicPr>
          <p:cNvPr id="18" name="Bildobjekt 17">
            <a:extLst>
              <a:ext uri="{FF2B5EF4-FFF2-40B4-BE49-F238E27FC236}">
                <a16:creationId xmlns:a16="http://schemas.microsoft.com/office/drawing/2014/main" id="{7396EBDB-BBC4-443C-AA76-EFB3CB7AB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621748"/>
            <a:ext cx="11430000" cy="3937000"/>
          </a:xfrm>
          <a:prstGeom prst="rect">
            <a:avLst/>
          </a:prstGeom>
        </p:spPr>
      </p:pic>
    </p:spTree>
    <p:extLst>
      <p:ext uri="{BB962C8B-B14F-4D97-AF65-F5344CB8AC3E}">
        <p14:creationId xmlns:p14="http://schemas.microsoft.com/office/powerpoint/2010/main" val="262711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a:extLst>
              <a:ext uri="{FF2B5EF4-FFF2-40B4-BE49-F238E27FC236}">
                <a16:creationId xmlns:a16="http://schemas.microsoft.com/office/drawing/2014/main" id="{3D65465F-D861-42BE-9C97-ECB5C6598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5404"/>
            <a:ext cx="12192000" cy="7858126"/>
          </a:xfrm>
          <a:prstGeom prst="rect">
            <a:avLst/>
          </a:prstGeom>
        </p:spPr>
      </p:pic>
    </p:spTree>
    <p:extLst>
      <p:ext uri="{BB962C8B-B14F-4D97-AF65-F5344CB8AC3E}">
        <p14:creationId xmlns:p14="http://schemas.microsoft.com/office/powerpoint/2010/main" val="85275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6">
            <a:extLst>
              <a:ext uri="{FF2B5EF4-FFF2-40B4-BE49-F238E27FC236}">
                <a16:creationId xmlns:a16="http://schemas.microsoft.com/office/drawing/2014/main" id="{3D2F31DE-03B2-42C1-B713-639B01BCFD48}"/>
              </a:ext>
            </a:extLst>
          </p:cNvPr>
          <p:cNvSpPr>
            <a:spLocks noGrp="1"/>
          </p:cNvSpPr>
          <p:nvPr>
            <p:ph type="title"/>
          </p:nvPr>
        </p:nvSpPr>
        <p:spPr>
          <a:xfrm>
            <a:off x="838200" y="1"/>
            <a:ext cx="10515600" cy="1020418"/>
          </a:xfrm>
        </p:spPr>
        <p:txBody>
          <a:bodyPr anchor="ctr">
            <a:normAutofit/>
          </a:bodyPr>
          <a:lstStyle/>
          <a:p>
            <a:r>
              <a:rPr lang="sv-SE" sz="4800" dirty="0"/>
              <a:t>Vilka är Målgruppen?</a:t>
            </a:r>
            <a:endParaRPr lang="sv-SE" sz="4400" dirty="0"/>
          </a:p>
        </p:txBody>
      </p:sp>
      <p:pic>
        <p:nvPicPr>
          <p:cNvPr id="3" name="Bildobjekt 2">
            <a:extLst>
              <a:ext uri="{FF2B5EF4-FFF2-40B4-BE49-F238E27FC236}">
                <a16:creationId xmlns:a16="http://schemas.microsoft.com/office/drawing/2014/main" id="{A6CED41D-5F7A-4628-B440-1B38B94B7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20418"/>
            <a:ext cx="3090963" cy="4338268"/>
          </a:xfrm>
          <a:prstGeom prst="rect">
            <a:avLst/>
          </a:prstGeom>
        </p:spPr>
      </p:pic>
      <p:pic>
        <p:nvPicPr>
          <p:cNvPr id="4" name="Bildobjekt 3">
            <a:extLst>
              <a:ext uri="{FF2B5EF4-FFF2-40B4-BE49-F238E27FC236}">
                <a16:creationId xmlns:a16="http://schemas.microsoft.com/office/drawing/2014/main" id="{8496BC6D-0A50-4C5E-8FE0-4FB685920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688" y="1020418"/>
            <a:ext cx="3024624" cy="4338268"/>
          </a:xfrm>
          <a:prstGeom prst="rect">
            <a:avLst/>
          </a:prstGeom>
        </p:spPr>
      </p:pic>
      <p:pic>
        <p:nvPicPr>
          <p:cNvPr id="5" name="Bildobjekt 4">
            <a:extLst>
              <a:ext uri="{FF2B5EF4-FFF2-40B4-BE49-F238E27FC236}">
                <a16:creationId xmlns:a16="http://schemas.microsoft.com/office/drawing/2014/main" id="{3ECDD899-ABE6-494B-8B42-D71BB66D7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8299" y="1020418"/>
            <a:ext cx="3235501" cy="4338268"/>
          </a:xfrm>
          <a:prstGeom prst="rect">
            <a:avLst/>
          </a:prstGeom>
        </p:spPr>
      </p:pic>
    </p:spTree>
    <p:extLst>
      <p:ext uri="{BB962C8B-B14F-4D97-AF65-F5344CB8AC3E}">
        <p14:creationId xmlns:p14="http://schemas.microsoft.com/office/powerpoint/2010/main" val="114073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6">
            <a:extLst>
              <a:ext uri="{FF2B5EF4-FFF2-40B4-BE49-F238E27FC236}">
                <a16:creationId xmlns:a16="http://schemas.microsoft.com/office/drawing/2014/main" id="{846ED8A3-C1E1-4F9D-96C8-E0BB09BAC2B1}"/>
              </a:ext>
            </a:extLst>
          </p:cNvPr>
          <p:cNvSpPr>
            <a:spLocks noGrp="1"/>
          </p:cNvSpPr>
          <p:nvPr>
            <p:ph type="title"/>
          </p:nvPr>
        </p:nvSpPr>
        <p:spPr>
          <a:xfrm>
            <a:off x="838200" y="1"/>
            <a:ext cx="10515600" cy="1020418"/>
          </a:xfrm>
        </p:spPr>
        <p:txBody>
          <a:bodyPr anchor="ctr">
            <a:normAutofit/>
          </a:bodyPr>
          <a:lstStyle/>
          <a:p>
            <a:r>
              <a:rPr lang="sv-SE" sz="4800" dirty="0"/>
              <a:t>Vilka är Målgruppen?</a:t>
            </a:r>
            <a:endParaRPr lang="sv-SE" sz="4400" dirty="0"/>
          </a:p>
        </p:txBody>
      </p:sp>
      <p:pic>
        <p:nvPicPr>
          <p:cNvPr id="3" name="Bildobjekt 2">
            <a:extLst>
              <a:ext uri="{FF2B5EF4-FFF2-40B4-BE49-F238E27FC236}">
                <a16:creationId xmlns:a16="http://schemas.microsoft.com/office/drawing/2014/main" id="{3A793FA7-F215-40A3-906C-D283EBA6E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9" y="1020418"/>
            <a:ext cx="4338268" cy="4338268"/>
          </a:xfrm>
          <a:prstGeom prst="rect">
            <a:avLst/>
          </a:prstGeom>
        </p:spPr>
      </p:pic>
      <p:pic>
        <p:nvPicPr>
          <p:cNvPr id="4" name="Bildobjekt 3">
            <a:extLst>
              <a:ext uri="{FF2B5EF4-FFF2-40B4-BE49-F238E27FC236}">
                <a16:creationId xmlns:a16="http://schemas.microsoft.com/office/drawing/2014/main" id="{BE0FB5E3-FA9D-4B27-AED1-4A7E3249B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881" y="1020417"/>
            <a:ext cx="3481214" cy="4337061"/>
          </a:xfrm>
          <a:prstGeom prst="rect">
            <a:avLst/>
          </a:prstGeom>
        </p:spPr>
      </p:pic>
      <p:pic>
        <p:nvPicPr>
          <p:cNvPr id="5" name="Bildobjekt 4">
            <a:extLst>
              <a:ext uri="{FF2B5EF4-FFF2-40B4-BE49-F238E27FC236}">
                <a16:creationId xmlns:a16="http://schemas.microsoft.com/office/drawing/2014/main" id="{F1912CCF-36F7-45A2-91F4-217FF42B2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826" y="1020417"/>
            <a:ext cx="3481865" cy="4337060"/>
          </a:xfrm>
          <a:prstGeom prst="rect">
            <a:avLst/>
          </a:prstGeom>
        </p:spPr>
      </p:pic>
    </p:spTree>
    <p:extLst>
      <p:ext uri="{BB962C8B-B14F-4D97-AF65-F5344CB8AC3E}">
        <p14:creationId xmlns:p14="http://schemas.microsoft.com/office/powerpoint/2010/main" val="101360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9E43C3EB-EFED-40F2-BF75-A2DA2B70B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52" y="1610139"/>
            <a:ext cx="6467060" cy="3637721"/>
          </a:xfrm>
          <a:prstGeom prst="rect">
            <a:avLst/>
          </a:prstGeom>
        </p:spPr>
      </p:pic>
      <p:sp>
        <p:nvSpPr>
          <p:cNvPr id="4" name="Rubrik 6">
            <a:extLst>
              <a:ext uri="{FF2B5EF4-FFF2-40B4-BE49-F238E27FC236}">
                <a16:creationId xmlns:a16="http://schemas.microsoft.com/office/drawing/2014/main" id="{CCFE1FE1-3E61-4813-BDD2-2FA0E02076F6}"/>
              </a:ext>
            </a:extLst>
          </p:cNvPr>
          <p:cNvSpPr>
            <a:spLocks noGrp="1"/>
          </p:cNvSpPr>
          <p:nvPr>
            <p:ph type="title"/>
          </p:nvPr>
        </p:nvSpPr>
        <p:spPr>
          <a:xfrm>
            <a:off x="838200" y="1"/>
            <a:ext cx="10515600" cy="1020418"/>
          </a:xfrm>
        </p:spPr>
        <p:txBody>
          <a:bodyPr anchor="ctr">
            <a:normAutofit/>
          </a:bodyPr>
          <a:lstStyle/>
          <a:p>
            <a:r>
              <a:rPr lang="sv-SE" sz="4800" dirty="0" err="1"/>
              <a:t>Assassin’s</a:t>
            </a:r>
            <a:r>
              <a:rPr lang="sv-SE" sz="4800" dirty="0"/>
              <a:t> </a:t>
            </a:r>
            <a:r>
              <a:rPr lang="sv-SE" sz="4800" dirty="0" err="1"/>
              <a:t>Creed</a:t>
            </a:r>
            <a:r>
              <a:rPr lang="sv-SE" sz="4800" dirty="0"/>
              <a:t> </a:t>
            </a:r>
            <a:r>
              <a:rPr lang="sv-SE" sz="4800" dirty="0" err="1"/>
              <a:t>Odyssey</a:t>
            </a:r>
            <a:endParaRPr lang="sv-SE" sz="4400" dirty="0"/>
          </a:p>
        </p:txBody>
      </p:sp>
      <p:pic>
        <p:nvPicPr>
          <p:cNvPr id="6" name="Bildobjekt 5">
            <a:extLst>
              <a:ext uri="{FF2B5EF4-FFF2-40B4-BE49-F238E27FC236}">
                <a16:creationId xmlns:a16="http://schemas.microsoft.com/office/drawing/2014/main" id="{B036036C-9D4F-4FF8-B5CC-7F97FA113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5365" y="1020419"/>
            <a:ext cx="3433837" cy="4421249"/>
          </a:xfrm>
          <a:prstGeom prst="rect">
            <a:avLst/>
          </a:prstGeom>
        </p:spPr>
      </p:pic>
    </p:spTree>
    <p:extLst>
      <p:ext uri="{BB962C8B-B14F-4D97-AF65-F5344CB8AC3E}">
        <p14:creationId xmlns:p14="http://schemas.microsoft.com/office/powerpoint/2010/main" val="362317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90f8ac5214d4bb9b80a3e9cc24f6ad2 xmlns="caadf5eb-4b37-4fde-a826-c23827e8b5a6">
      <Terms xmlns="http://schemas.microsoft.com/office/infopath/2007/PartnerControls">
        <TermInfo xmlns="http://schemas.microsoft.com/office/infopath/2007/PartnerControls">
          <TermName xmlns="http://schemas.microsoft.com/office/infopath/2007/PartnerControls">Grafiska mallar</TermName>
          <TermId xmlns="http://schemas.microsoft.com/office/infopath/2007/PartnerControls">e3aa4179-0183-4a1b-812a-5ee3e37a2699</TermId>
        </TermInfo>
      </Terms>
    </b90f8ac5214d4bb9b80a3e9cc24f6ad2>
    <PublishingStartDate xmlns="http://schemas.microsoft.com/sharepoint/v3" xsi:nil="true"/>
    <PublishingExpirationDate xmlns="http://schemas.microsoft.com/sharepoint/v3" xsi:nil="true"/>
    <ded84765fa8c4cea9066911434038e2c xmlns="caadf5eb-4b37-4fde-a826-c23827e8b5a6">
      <Terms xmlns="http://schemas.microsoft.com/office/infopath/2007/PartnerControls"/>
    </ded84765fa8c4cea9066911434038e2c>
    <TaxCatchAll xmlns="caadf5eb-4b37-4fde-a826-c23827e8b5a6">
      <Value>94</Value>
      <Value>13</Value>
    </TaxCatchAll>
    <mde8227875724020a17dc6b959b8d85f xmlns="caadf5eb-4b37-4fde-a826-c23827e8b5a6">
      <Terms xmlns="http://schemas.microsoft.com/office/infopath/2007/PartnerControls">
        <TermInfo xmlns="http://schemas.microsoft.com/office/infopath/2007/PartnerControls">
          <TermName xmlns="http://schemas.microsoft.com/office/infopath/2007/PartnerControls">Realgymnasiet</TermName>
          <TermId xmlns="http://schemas.microsoft.com/office/infopath/2007/PartnerControls">470cabd9-72de-47aa-b36c-e8e17d3b74b4</TermId>
        </TermInfo>
      </Terms>
    </mde8227875724020a17dc6b959b8d85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7B23FFE404B13A4EAEDD0D9DA3EDF1DA" ma:contentTypeVersion="21" ma:contentTypeDescription="Skapa ett nytt dokument." ma:contentTypeScope="" ma:versionID="85705001d8fc3214a01e36bcecaea446">
  <xsd:schema xmlns:xsd="http://www.w3.org/2001/XMLSchema" xmlns:xs="http://www.w3.org/2001/XMLSchema" xmlns:p="http://schemas.microsoft.com/office/2006/metadata/properties" xmlns:ns1="http://schemas.microsoft.com/sharepoint/v3" xmlns:ns2="caadf5eb-4b37-4fde-a826-c23827e8b5a6" xmlns:ns3="f0066b59-cbd1-4311-863c-92c9855587fd" xmlns:ns4="1aa02be6-3f47-4f13-a379-e8c4ceec7846" targetNamespace="http://schemas.microsoft.com/office/2006/metadata/properties" ma:root="true" ma:fieldsID="778bc2842756b2eb21586c7fda7dd979" ns1:_="" ns2:_="" ns3:_="" ns4:_="">
    <xsd:import namespace="http://schemas.microsoft.com/sharepoint/v3"/>
    <xsd:import namespace="caadf5eb-4b37-4fde-a826-c23827e8b5a6"/>
    <xsd:import namespace="f0066b59-cbd1-4311-863c-92c9855587fd"/>
    <xsd:import namespace="1aa02be6-3f47-4f13-a379-e8c4ceec7846"/>
    <xsd:element name="properties">
      <xsd:complexType>
        <xsd:sequence>
          <xsd:element name="documentManagement">
            <xsd:complexType>
              <xsd:all>
                <xsd:element ref="ns1:PublishingStartDate" minOccurs="0"/>
                <xsd:element ref="ns1:PublishingExpirationDate" minOccurs="0"/>
                <xsd:element ref="ns2:TaxCatchAll" minOccurs="0"/>
                <xsd:element ref="ns2:b90f8ac5214d4bb9b80a3e9cc24f6ad2" minOccurs="0"/>
                <xsd:element ref="ns2:mde8227875724020a17dc6b959b8d85f" minOccurs="0"/>
                <xsd:element ref="ns2:ded84765fa8c4cea9066911434038e2c" minOccurs="0"/>
                <xsd:element ref="ns3:SharedWithUsers" minOccurs="0"/>
                <xsd:element ref="ns3:SharingHintHash" minOccurs="0"/>
                <xsd:element ref="ns3:SharedWithDetails" minOccurs="0"/>
                <xsd:element ref="ns2:LastSharedByUser" minOccurs="0"/>
                <xsd:element ref="ns2:LastSharedByTime" minOccurs="0"/>
                <xsd:element ref="ns4:MediaServiceMetadata" minOccurs="0"/>
                <xsd:element ref="ns4:MediaServiceFastMetadata" minOccurs="0"/>
                <xsd:element ref="ns4:MediaServiceDateTaken"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malagt startdatum" ma:description="Schemalagt startdatum är en webbplatskolumn som skapas via publiceringsfunktionen. Den används för att ange datum och tid för när sidan ska visas för besökare på webbplatsen för första gången." ma:hidden="true" ma:internalName="PublishingStartDate">
      <xsd:simpleType>
        <xsd:restriction base="dms:Unknown"/>
      </xsd:simpleType>
    </xsd:element>
    <xsd:element name="PublishingExpirationDate" ma:index="9" nillable="true" ma:displayName="Schemalagt slutdatum" ma:description="Schemalagt slutdatum är en webbplatskolumn som skapas via publiceringsfunktionen. Den används för att ange datum och tid för när sidan inte längre ska visas för besökare på webbplatse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aadf5eb-4b37-4fde-a826-c23827e8b5a6" elementFormDefault="qualified">
    <xsd:import namespace="http://schemas.microsoft.com/office/2006/documentManagement/types"/>
    <xsd:import namespace="http://schemas.microsoft.com/office/infopath/2007/PartnerControls"/>
    <xsd:element name="TaxCatchAll" ma:index="10" nillable="true" ma:displayName="Global taxonomikolumn" ma:hidden="true" ma:list="{7a298dae-615f-48d6-a4ce-a5d133c6176e}" ma:internalName="TaxCatchAll" ma:showField="CatchAllData" ma:web="caadf5eb-4b37-4fde-a826-c23827e8b5a6">
      <xsd:complexType>
        <xsd:complexContent>
          <xsd:extension base="dms:MultiChoiceLookup">
            <xsd:sequence>
              <xsd:element name="Value" type="dms:Lookup" maxOccurs="unbounded" minOccurs="0" nillable="true"/>
            </xsd:sequence>
          </xsd:extension>
        </xsd:complexContent>
      </xsd:complexType>
    </xsd:element>
    <xsd:element name="b90f8ac5214d4bb9b80a3e9cc24f6ad2" ma:index="12" nillable="true" ma:taxonomy="true" ma:internalName="b90f8ac5214d4bb9b80a3e9cc24f6ad2" ma:taxonomyFieldName="Dokumenttyp" ma:displayName="Dokumenttyp" ma:default="" ma:fieldId="{b90f8ac5-214d-4bb9-b80a-3e9cc24f6ad2}" ma:sspId="f708ddf0-3691-4727-bc31-5b21e5627c11" ma:termSetId="715b3e37-afc6-4321-a0c3-81dee8de6610" ma:anchorId="00000000-0000-0000-0000-000000000000" ma:open="false" ma:isKeyword="false">
      <xsd:complexType>
        <xsd:sequence>
          <xsd:element ref="pc:Terms" minOccurs="0" maxOccurs="1"/>
        </xsd:sequence>
      </xsd:complexType>
    </xsd:element>
    <xsd:element name="mde8227875724020a17dc6b959b8d85f" ma:index="14" nillable="true" ma:taxonomy="true" ma:internalName="mde8227875724020a17dc6b959b8d85f" ma:taxonomyFieldName="Verksamhet" ma:displayName="Verksamhet" ma:default="" ma:fieldId="{6de82278-7572-4020-a17d-c6b959b8d85f}" ma:sspId="f708ddf0-3691-4727-bc31-5b21e5627c11" ma:termSetId="4921f0fb-b923-41ba-9d16-5ca79bf52c65" ma:anchorId="00000000-0000-0000-0000-000000000000" ma:open="false" ma:isKeyword="false">
      <xsd:complexType>
        <xsd:sequence>
          <xsd:element ref="pc:Terms" minOccurs="0" maxOccurs="1"/>
        </xsd:sequence>
      </xsd:complexType>
    </xsd:element>
    <xsd:element name="ded84765fa8c4cea9066911434038e2c" ma:index="16" nillable="true" ma:taxonomy="true" ma:internalName="ded84765fa8c4cea9066911434038e2c" ma:taxonomyFieldName="Verksamhetskategori" ma:displayName="Verksamhetskategori" ma:default="" ma:fieldId="{ded84765-fa8c-4cea-9066-911434038e2c}" ma:taxonomyMulti="true" ma:sspId="f708ddf0-3691-4727-bc31-5b21e5627c11" ma:termSetId="3e848428-fb5e-4ead-a57e-9b7a6edbaf5b" ma:anchorId="00000000-0000-0000-0000-000000000000" ma:open="true" ma:isKeyword="false">
      <xsd:complexType>
        <xsd:sequence>
          <xsd:element ref="pc:Terms" minOccurs="0" maxOccurs="1"/>
        </xsd:sequence>
      </xsd:complexType>
    </xsd:element>
    <xsd:element name="LastSharedByUser" ma:index="20" nillable="true" ma:displayName="Senast delad per användare" ma:description="" ma:internalName="LastSharedByUser" ma:readOnly="true">
      <xsd:simpleType>
        <xsd:restriction base="dms:Note">
          <xsd:maxLength value="255"/>
        </xsd:restriction>
      </xsd:simpleType>
    </xsd:element>
    <xsd:element name="LastSharedByTime" ma:index="21" nillable="true" ma:displayName="Senast delad per tid"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0066b59-cbd1-4311-863c-92c9855587fd" elementFormDefault="qualified">
    <xsd:import namespace="http://schemas.microsoft.com/office/2006/documentManagement/types"/>
    <xsd:import namespace="http://schemas.microsoft.com/office/infopath/2007/PartnerControls"/>
    <xsd:element name="SharedWithUsers" ma:index="17"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8" nillable="true" ma:displayName="Delar tips, Hash" ma:internalName="SharingHintHash" ma:readOnly="true">
      <xsd:simpleType>
        <xsd:restriction base="dms:Text"/>
      </xsd:simpleType>
    </xsd:element>
    <xsd:element name="SharedWithDetails" ma:index="19" nillable="true" ma:displayName="Delat med informa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aa02be6-3f47-4f13-a379-e8c4ceec7846" elementFormDefault="qualified">
    <xsd:import namespace="http://schemas.microsoft.com/office/2006/documentManagement/types"/>
    <xsd:import namespace="http://schemas.microsoft.com/office/infopath/2007/PartnerControls"/>
    <xsd:element name="MediaServiceMetadata" ma:index="22" nillable="true" ma:displayName="MediaServiceMetadata" ma:description="" ma:hidden="true" ma:internalName="MediaServiceMetadata" ma:readOnly="true">
      <xsd:simpleType>
        <xsd:restriction base="dms:Note"/>
      </xsd:simpleType>
    </xsd:element>
    <xsd:element name="MediaServiceFastMetadata" ma:index="23" nillable="true" ma:displayName="MediaServiceFastMetadata" ma:description="" ma:hidden="true" ma:internalName="MediaServiceFastMetadata" ma:readOnly="true">
      <xsd:simpleType>
        <xsd:restriction base="dms:Note"/>
      </xsd:simpleType>
    </xsd:element>
    <xsd:element name="MediaServiceDateTaken" ma:index="24" nillable="true" ma:displayName="MediaServiceDateTaken" ma:description="" ma:hidden="true" ma:internalName="MediaServiceDateTaken" ma:readOnly="true">
      <xsd:simpleType>
        <xsd:restriction base="dms:Text"/>
      </xsd:simpleType>
    </xsd:element>
    <xsd:element name="MediaServiceAutoTags" ma:index="25" nillable="true" ma:displayName="MediaServiceAutoTags" ma:description="" ma:internalName="MediaServiceAutoTags" ma:readOnly="true">
      <xsd:simpleType>
        <xsd:restriction base="dms:Text"/>
      </xsd:simpleType>
    </xsd:element>
    <xsd:element name="MediaServiceOCR" ma:index="2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88181B-DE24-4190-90F1-10A56E617586}">
  <ds:schemaRefs>
    <ds:schemaRef ds:uri="http://schemas.microsoft.com/sharepoint/v3/contenttype/forms"/>
  </ds:schemaRefs>
</ds:datastoreItem>
</file>

<file path=customXml/itemProps2.xml><?xml version="1.0" encoding="utf-8"?>
<ds:datastoreItem xmlns:ds="http://schemas.openxmlformats.org/officeDocument/2006/customXml" ds:itemID="{8EB47753-229B-4AF7-93BD-6557D26359CE}">
  <ds:schemaRefs>
    <ds:schemaRef ds:uri="caadf5eb-4b37-4fde-a826-c23827e8b5a6"/>
    <ds:schemaRef ds:uri="http://purl.org/dc/dcmitype/"/>
    <ds:schemaRef ds:uri="http://purl.org/dc/elements/1.1/"/>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1aa02be6-3f47-4f13-a379-e8c4ceec7846"/>
    <ds:schemaRef ds:uri="f0066b59-cbd1-4311-863c-92c9855587fd"/>
    <ds:schemaRef ds:uri="http://schemas.microsoft.com/sharepoint/v3"/>
    <ds:schemaRef ds:uri="http://www.w3.org/XML/1998/namespace"/>
  </ds:schemaRefs>
</ds:datastoreItem>
</file>

<file path=customXml/itemProps3.xml><?xml version="1.0" encoding="utf-8"?>
<ds:datastoreItem xmlns:ds="http://schemas.openxmlformats.org/officeDocument/2006/customXml" ds:itemID="{8C0ED691-4637-4553-823E-FAE55807BA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aadf5eb-4b37-4fde-a826-c23827e8b5a6"/>
    <ds:schemaRef ds:uri="f0066b59-cbd1-4311-863c-92c9855587fd"/>
    <ds:schemaRef ds:uri="1aa02be6-3f47-4f13-a379-e8c4ceec78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1301</TotalTime>
  <Words>220</Words>
  <Application>Microsoft Office PowerPoint</Application>
  <PresentationFormat>Bredbild</PresentationFormat>
  <Paragraphs>25</Paragraphs>
  <Slides>14</Slides>
  <Notes>1</Notes>
  <HiddenSlides>0</HiddenSlides>
  <MMClips>0</MMClips>
  <ScaleCrop>false</ScaleCrop>
  <HeadingPairs>
    <vt:vector size="6" baseType="variant">
      <vt:variant>
        <vt:lpstr>Använt teckensnitt</vt:lpstr>
      </vt:variant>
      <vt:variant>
        <vt:i4>3</vt:i4>
      </vt:variant>
      <vt:variant>
        <vt:lpstr>Tema</vt:lpstr>
      </vt:variant>
      <vt:variant>
        <vt:i4>1</vt:i4>
      </vt:variant>
      <vt:variant>
        <vt:lpstr>Bildrubriker</vt:lpstr>
      </vt:variant>
      <vt:variant>
        <vt:i4>14</vt:i4>
      </vt:variant>
    </vt:vector>
  </HeadingPairs>
  <TitlesOfParts>
    <vt:vector size="18" baseType="lpstr">
      <vt:lpstr>Arial</vt:lpstr>
      <vt:lpstr>Calibri</vt:lpstr>
      <vt:lpstr>Calibri Light</vt:lpstr>
      <vt:lpstr>Office-tema</vt:lpstr>
      <vt:lpstr>PowerPoint-presentation</vt:lpstr>
      <vt:lpstr>Projektplanering</vt:lpstr>
      <vt:lpstr>Målgrupp</vt:lpstr>
      <vt:lpstr>PowerPoint-presentation</vt:lpstr>
      <vt:lpstr>PowerPoint-presentation</vt:lpstr>
      <vt:lpstr>PowerPoint-presentation</vt:lpstr>
      <vt:lpstr>Vilka är Målgruppen?</vt:lpstr>
      <vt:lpstr>Vilka är Målgruppen?</vt:lpstr>
      <vt:lpstr>Assassin’s Creed Odyssey</vt:lpstr>
      <vt:lpstr>Vilka är Målgruppen?</vt:lpstr>
      <vt:lpstr>PowerPoint-presentation</vt:lpstr>
      <vt:lpstr>Demografi</vt:lpstr>
      <vt:lpstr>PowerPoint-presentation</vt:lpstr>
      <vt:lpstr>Uppgift: Vad bör en projektplan innehålla?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Sandberg Maria</dc:creator>
  <cp:lastModifiedBy>Robin Cederlund</cp:lastModifiedBy>
  <cp:revision>24</cp:revision>
  <dcterms:created xsi:type="dcterms:W3CDTF">2018-01-25T14:01:20Z</dcterms:created>
  <dcterms:modified xsi:type="dcterms:W3CDTF">2018-12-17T14:53:42Z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ksamhet">
    <vt:lpwstr>13;#Realgymnasiet|470cabd9-72de-47aa-b36c-e8e17d3b74b4</vt:lpwstr>
  </property>
  <property fmtid="{D5CDD505-2E9C-101B-9397-08002B2CF9AE}" pid="3" name="Verksamhetskategori">
    <vt:lpwstr/>
  </property>
  <property fmtid="{D5CDD505-2E9C-101B-9397-08002B2CF9AE}" pid="4" name="ContentTypeId">
    <vt:lpwstr>0x0101007B23FFE404B13A4EAEDD0D9DA3EDF1DA</vt:lpwstr>
  </property>
  <property fmtid="{D5CDD505-2E9C-101B-9397-08002B2CF9AE}" pid="5" name="Dokumenttyp">
    <vt:lpwstr>94;#Grafiska mallar|e3aa4179-0183-4a1b-812a-5ee3e37a2699</vt:lpwstr>
  </property>
</Properties>
</file>